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4"/>
  </p:notesMasterIdLst>
  <p:sldIdLst>
    <p:sldId id="331" r:id="rId6"/>
    <p:sldId id="291" r:id="rId7"/>
    <p:sldId id="343" r:id="rId8"/>
    <p:sldId id="339" r:id="rId9"/>
    <p:sldId id="340" r:id="rId10"/>
    <p:sldId id="285" r:id="rId11"/>
    <p:sldId id="342" r:id="rId12"/>
    <p:sldId id="345"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290">
          <p15:clr>
            <a:srgbClr val="A4A3A4"/>
          </p15:clr>
        </p15:guide>
        <p15:guide id="3" orient="horz" pos="786">
          <p15:clr>
            <a:srgbClr val="A4A3A4"/>
          </p15:clr>
        </p15:guide>
        <p15:guide id="4" orient="horz" pos="4169">
          <p15:clr>
            <a:srgbClr val="A4A3A4"/>
          </p15:clr>
        </p15:guide>
        <p15:guide id="5" orient="horz" pos="3872">
          <p15:clr>
            <a:srgbClr val="A4A3A4"/>
          </p15:clr>
        </p15:guide>
        <p15:guide id="6" orient="horz" pos="528">
          <p15:clr>
            <a:srgbClr val="A4A3A4"/>
          </p15:clr>
        </p15:guide>
        <p15:guide id="7" orient="horz" pos="192">
          <p15:clr>
            <a:srgbClr val="A4A3A4"/>
          </p15:clr>
        </p15:guide>
        <p15:guide id="8" orient="horz" pos="1122">
          <p15:clr>
            <a:srgbClr val="A4A3A4"/>
          </p15:clr>
        </p15:guide>
        <p15:guide id="9" pos="2880">
          <p15:clr>
            <a:srgbClr val="A4A3A4"/>
          </p15:clr>
        </p15:guide>
        <p15:guide id="10" pos="179">
          <p15:clr>
            <a:srgbClr val="A4A3A4"/>
          </p15:clr>
        </p15:guide>
        <p15:guide id="11" pos="5580">
          <p15:clr>
            <a:srgbClr val="A4A3A4"/>
          </p15:clr>
        </p15:guide>
        <p15:guide id="12" pos="556">
          <p15:clr>
            <a:srgbClr val="A4A3A4"/>
          </p15:clr>
        </p15:guide>
        <p15:guide id="13" pos="2736">
          <p15:clr>
            <a:srgbClr val="A4A3A4"/>
          </p15:clr>
        </p15:guide>
        <p15:guide id="14" pos="3024">
          <p15:clr>
            <a:srgbClr val="A4A3A4"/>
          </p15:clr>
        </p15:guide>
        <p15:guide id="15" pos="2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hiyafirdos, Bm" initials="AB" lastIdx="1" clrIdx="0">
    <p:extLst>
      <p:ext uri="{19B8F6BF-5375-455C-9EA6-DF929625EA0E}">
        <p15:presenceInfo xmlns:p15="http://schemas.microsoft.com/office/powerpoint/2012/main" userId="S::athiyafirdos_bm@optum.com::d4557343-11f2-4869-925e-25c8dfe0ff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89" autoAdjust="0"/>
    <p:restoredTop sz="95226" autoAdjust="0"/>
  </p:normalViewPr>
  <p:slideViewPr>
    <p:cSldViewPr showGuides="1">
      <p:cViewPr varScale="1">
        <p:scale>
          <a:sx n="86" d="100"/>
          <a:sy n="86" d="100"/>
        </p:scale>
        <p:origin x="1709" y="58"/>
      </p:cViewPr>
      <p:guideLst>
        <p:guide orient="horz" pos="2160"/>
        <p:guide orient="horz" pos="290"/>
        <p:guide orient="horz" pos="786"/>
        <p:guide orient="horz" pos="4169"/>
        <p:guide orient="horz" pos="3872"/>
        <p:guide orient="horz" pos="528"/>
        <p:guide orient="horz" pos="192"/>
        <p:guide orient="horz" pos="1122"/>
        <p:guide pos="2880"/>
        <p:guide pos="179"/>
        <p:guide pos="5580"/>
        <p:guide pos="556"/>
        <p:guide pos="2736"/>
        <p:guide pos="3024"/>
        <p:guide pos="28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EA0B0923-116C-49FA-B24A-9794571768C4}" type="datetimeFigureOut">
              <a:rPr lang="en-US" smtClean="0"/>
              <a:pPr/>
              <a:t>6/18/2021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D4F01560-87C0-4F5C-A8D4-49B8CF15AF9C}" type="slidenum">
              <a:rPr lang="en-US" smtClean="0"/>
              <a:pPr/>
              <a:t>‹#›</a:t>
            </a:fld>
            <a:endParaRPr lang="en-US" dirty="0"/>
          </a:p>
        </p:txBody>
      </p:sp>
    </p:spTree>
    <p:extLst>
      <p:ext uri="{BB962C8B-B14F-4D97-AF65-F5344CB8AC3E}">
        <p14:creationId xmlns:p14="http://schemas.microsoft.com/office/powerpoint/2010/main" val="232517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79792-6B32-4FC1-A99D-0F913528937C}" type="slidenum">
              <a:rPr lang="en-US" smtClean="0"/>
              <a:t>1</a:t>
            </a:fld>
            <a:endParaRPr lang="en-US" dirty="0"/>
          </a:p>
        </p:txBody>
      </p:sp>
    </p:spTree>
    <p:extLst>
      <p:ext uri="{BB962C8B-B14F-4D97-AF65-F5344CB8AC3E}">
        <p14:creationId xmlns:p14="http://schemas.microsoft.com/office/powerpoint/2010/main" val="54888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290"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6/18/2021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269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F01560-87C0-4F5C-A8D4-49B8CF15AF9C}" type="slidenum">
              <a:rPr lang="en-US" smtClean="0"/>
              <a:pPr/>
              <a:t>3</a:t>
            </a:fld>
            <a:endParaRPr lang="en-US" dirty="0"/>
          </a:p>
        </p:txBody>
      </p:sp>
    </p:spTree>
    <p:extLst>
      <p:ext uri="{BB962C8B-B14F-4D97-AF65-F5344CB8AC3E}">
        <p14:creationId xmlns:p14="http://schemas.microsoft.com/office/powerpoint/2010/main" val="3917143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F01560-87C0-4F5C-A8D4-49B8CF15AF9C}" type="slidenum">
              <a:rPr lang="en-US" smtClean="0"/>
              <a:pPr/>
              <a:t>5</a:t>
            </a:fld>
            <a:endParaRPr lang="en-US" dirty="0"/>
          </a:p>
        </p:txBody>
      </p:sp>
    </p:spTree>
    <p:extLst>
      <p:ext uri="{BB962C8B-B14F-4D97-AF65-F5344CB8AC3E}">
        <p14:creationId xmlns:p14="http://schemas.microsoft.com/office/powerpoint/2010/main" val="3770057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siness">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l="19854" r="5150"/>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10" name="Text Placeholder 4"/>
          <p:cNvSpPr>
            <a:spLocks noGrp="1"/>
          </p:cNvSpPr>
          <p:nvPr>
            <p:ph type="body" sz="quarter" idx="12" hasCustomPrompt="1"/>
          </p:nvPr>
        </p:nvSpPr>
        <p:spPr>
          <a:xfrm>
            <a:off x="845888" y="3877271"/>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7" name="Title Placeholder 1"/>
          <p:cNvSpPr>
            <a:spLocks noGrp="1"/>
          </p:cNvSpPr>
          <p:nvPr>
            <p:ph type="title"/>
          </p:nvPr>
        </p:nvSpPr>
        <p:spPr>
          <a:xfrm>
            <a:off x="845888" y="888769"/>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86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5238" y="1781175"/>
            <a:ext cx="8402637"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lang="en-US" smtClean="0"/>
              <a:pPr algn="r"/>
              <a:t>‹#›</a:t>
            </a:fld>
            <a:endParaRPr lang="en-US" dirty="0"/>
          </a:p>
        </p:txBody>
      </p:sp>
      <p:sp>
        <p:nvSpPr>
          <p:cNvPr id="6" name="Text Placeholder 5"/>
          <p:cNvSpPr>
            <a:spLocks noGrp="1"/>
          </p:cNvSpPr>
          <p:nvPr>
            <p:ph type="body" sz="quarter" idx="12"/>
          </p:nvPr>
        </p:nvSpPr>
        <p:spPr>
          <a:xfrm>
            <a:off x="457201" y="799700"/>
            <a:ext cx="8401081" cy="511175"/>
          </a:xfrm>
        </p:spPr>
        <p:txBody>
          <a:bodyPr anchor="b"/>
          <a:lstStyle>
            <a:lvl1pPr>
              <a:defRPr>
                <a:solidFill>
                  <a:schemeClr val="accent4"/>
                </a:solidFill>
              </a:defRPr>
            </a:lvl1pPr>
          </a:lstStyle>
          <a:p>
            <a:pPr lvl="0"/>
            <a:r>
              <a:rPr lang="en-US"/>
              <a:t>Click to edit Master text styles</a:t>
            </a:r>
          </a:p>
        </p:txBody>
      </p:sp>
      <p:cxnSp>
        <p:nvCxnSpPr>
          <p:cNvPr id="7" name="Straight Connector 6"/>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42201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1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5238" y="1781174"/>
            <a:ext cx="3978871"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lang="en-US" smtClean="0"/>
              <a:pPr algn="r"/>
              <a:t>‹#›</a:t>
            </a:fld>
            <a:endParaRPr lang="en-US" dirty="0"/>
          </a:p>
        </p:txBody>
      </p:sp>
      <p:sp>
        <p:nvSpPr>
          <p:cNvPr id="6" name="Text Placeholder 5"/>
          <p:cNvSpPr>
            <a:spLocks noGrp="1"/>
          </p:cNvSpPr>
          <p:nvPr>
            <p:ph type="body" sz="quarter" idx="12"/>
          </p:nvPr>
        </p:nvSpPr>
        <p:spPr>
          <a:xfrm>
            <a:off x="457201" y="803475"/>
            <a:ext cx="8401049" cy="511175"/>
          </a:xfrm>
        </p:spPr>
        <p:txBody>
          <a:bodyPr anchor="b"/>
          <a:lstStyle>
            <a:lvl1pPr>
              <a:defRPr>
                <a:solidFill>
                  <a:schemeClr val="accent4"/>
                </a:solidFill>
              </a:defRPr>
            </a:lvl1pPr>
          </a:lstStyle>
          <a:p>
            <a:pPr lvl="0"/>
            <a:r>
              <a:rPr lang="en-US"/>
              <a:t>Click to edit Master text styles</a:t>
            </a:r>
          </a:p>
        </p:txBody>
      </p:sp>
      <p:sp>
        <p:nvSpPr>
          <p:cNvPr id="7" name="Text Placeholder 3"/>
          <p:cNvSpPr>
            <a:spLocks noGrp="1"/>
          </p:cNvSpPr>
          <p:nvPr>
            <p:ph type="body" sz="quarter" idx="13"/>
          </p:nvPr>
        </p:nvSpPr>
        <p:spPr>
          <a:xfrm>
            <a:off x="4786539" y="1781174"/>
            <a:ext cx="4060825"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765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387" y="1781175"/>
            <a:ext cx="8396863"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7201" y="914400"/>
            <a:ext cx="8401049" cy="403225"/>
          </a:xfrm>
        </p:spPr>
        <p:txBody>
          <a:bodyPr anchor="b"/>
          <a:lstStyle>
            <a:lvl1pPr>
              <a:defRPr>
                <a:solidFill>
                  <a:schemeClr val="accent4"/>
                </a:solidFill>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53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551" y="1781175"/>
            <a:ext cx="3975730"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60551" y="914400"/>
            <a:ext cx="8397700" cy="403225"/>
          </a:xfrm>
        </p:spPr>
        <p:txBody>
          <a:bodyPr anchor="b"/>
          <a:lstStyle>
            <a:lvl1pPr>
              <a:defRPr>
                <a:solidFill>
                  <a:schemeClr val="accent4"/>
                </a:solidFill>
              </a:defRPr>
            </a:lvl1pPr>
          </a:lstStyle>
          <a:p>
            <a:pPr lvl="0"/>
            <a:r>
              <a:rPr lang="en-US"/>
              <a:t>Click to edit Master text styles</a:t>
            </a:r>
          </a:p>
        </p:txBody>
      </p:sp>
      <p:sp>
        <p:nvSpPr>
          <p:cNvPr id="7" name="Content Placeholder 2"/>
          <p:cNvSpPr>
            <a:spLocks noGrp="1"/>
          </p:cNvSpPr>
          <p:nvPr>
            <p:ph idx="14"/>
          </p:nvPr>
        </p:nvSpPr>
        <p:spPr>
          <a:xfrm>
            <a:off x="4788126" y="1781175"/>
            <a:ext cx="4059238"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6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57201" y="914400"/>
            <a:ext cx="8401049" cy="403225"/>
          </a:xfrm>
        </p:spPr>
        <p:txBody>
          <a:bodyPr anchor="b"/>
          <a:lstStyle>
            <a:lvl1pPr>
              <a:defRPr>
                <a:solidFill>
                  <a:schemeClr val="accent4"/>
                </a:solidFill>
              </a:defRPr>
            </a:lvl1pPr>
          </a:lstStyle>
          <a:p>
            <a:pPr lvl="0"/>
            <a:r>
              <a:rPr lang="en-US"/>
              <a:t>Click to edit Master text styles</a:t>
            </a:r>
          </a:p>
        </p:txBody>
      </p:sp>
      <p:sp>
        <p:nvSpPr>
          <p:cNvPr id="7" name="Text Placeholder 6"/>
          <p:cNvSpPr>
            <a:spLocks noGrp="1"/>
          </p:cNvSpPr>
          <p:nvPr>
            <p:ph type="body" sz="quarter" idx="14"/>
          </p:nvPr>
        </p:nvSpPr>
        <p:spPr>
          <a:xfrm>
            <a:off x="457201" y="1781174"/>
            <a:ext cx="8401049"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285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3 - 2 colum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63951" y="914400"/>
            <a:ext cx="8394681" cy="403225"/>
          </a:xfrm>
        </p:spPr>
        <p:txBody>
          <a:bodyPr anchor="b"/>
          <a:lstStyle>
            <a:lvl1pPr>
              <a:defRPr>
                <a:solidFill>
                  <a:schemeClr val="accent4"/>
                </a:solidFill>
              </a:defRPr>
            </a:lvl1pPr>
          </a:lstStyle>
          <a:p>
            <a:pPr lvl="0"/>
            <a:r>
              <a:rPr lang="en-US"/>
              <a:t>Click to edit Master text styles</a:t>
            </a:r>
          </a:p>
        </p:txBody>
      </p:sp>
      <p:sp>
        <p:nvSpPr>
          <p:cNvPr id="7" name="Text Placeholder 6"/>
          <p:cNvSpPr>
            <a:spLocks noGrp="1"/>
          </p:cNvSpPr>
          <p:nvPr>
            <p:ph type="body" sz="quarter" idx="14"/>
          </p:nvPr>
        </p:nvSpPr>
        <p:spPr>
          <a:xfrm>
            <a:off x="462818" y="1781174"/>
            <a:ext cx="3974301"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6"/>
          <p:cNvSpPr>
            <a:spLocks noGrp="1"/>
          </p:cNvSpPr>
          <p:nvPr>
            <p:ph type="body" sz="quarter" idx="15"/>
          </p:nvPr>
        </p:nvSpPr>
        <p:spPr>
          <a:xfrm>
            <a:off x="4799013" y="1781174"/>
            <a:ext cx="4059237"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cxnSp>
        <p:nvCxnSpPr>
          <p:cNvPr id="10" name="Straight Connector 9"/>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453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3" name="Title 2"/>
          <p:cNvSpPr>
            <a:spLocks noGrp="1"/>
          </p:cNvSpPr>
          <p:nvPr>
            <p:ph type="title"/>
          </p:nvPr>
        </p:nvSpPr>
        <p:spPr/>
        <p:txBody>
          <a:bodyPr/>
          <a:lstStyle/>
          <a:p>
            <a:r>
              <a:rPr lang="en-US"/>
              <a:t>Click to edit Master title style</a:t>
            </a:r>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071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Text Placeholder 4"/>
          <p:cNvSpPr>
            <a:spLocks noGrp="1"/>
          </p:cNvSpPr>
          <p:nvPr>
            <p:ph type="body" sz="quarter" idx="13"/>
          </p:nvPr>
        </p:nvSpPr>
        <p:spPr>
          <a:xfrm>
            <a:off x="463167" y="914400"/>
            <a:ext cx="8404709" cy="403225"/>
          </a:xfrm>
        </p:spPr>
        <p:txBody>
          <a:bodyPr anchor="b"/>
          <a:lstStyle>
            <a:lvl1pPr>
              <a:defRPr>
                <a:solidFill>
                  <a:schemeClr val="accent4"/>
                </a:solidFill>
              </a:defRPr>
            </a:lvl1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81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Tree>
    <p:extLst>
      <p:ext uri="{BB962C8B-B14F-4D97-AF65-F5344CB8AC3E}">
        <p14:creationId xmlns:p14="http://schemas.microsoft.com/office/powerpoint/2010/main" val="30368783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09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lifesty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9" name="Text Placeholder 4"/>
          <p:cNvSpPr>
            <a:spLocks noGrp="1"/>
          </p:cNvSpPr>
          <p:nvPr>
            <p:ph type="body" sz="quarter" idx="12" hasCustomPrompt="1"/>
          </p:nvPr>
        </p:nvSpPr>
        <p:spPr>
          <a:xfrm>
            <a:off x="845888" y="3877271"/>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8" name="Title Placeholder 1"/>
          <p:cNvSpPr>
            <a:spLocks noGrp="1"/>
          </p:cNvSpPr>
          <p:nvPr>
            <p:ph type="title"/>
          </p:nvPr>
        </p:nvSpPr>
        <p:spPr>
          <a:xfrm>
            <a:off x="845888" y="888769"/>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1890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1B">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1"/>
            <a:ext cx="4364412"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64412"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lang="en-US" smtClean="0"/>
              <a:pPr algn="r"/>
              <a:t>‹#›</a:t>
            </a:fld>
            <a:endParaRPr lang="en-US" dirty="0"/>
          </a:p>
        </p:txBody>
      </p:sp>
    </p:spTree>
    <p:extLst>
      <p:ext uri="{BB962C8B-B14F-4D97-AF65-F5344CB8AC3E}">
        <p14:creationId xmlns:p14="http://schemas.microsoft.com/office/powerpoint/2010/main" val="3479200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2B">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lvl="0"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1"/>
            <a:ext cx="43533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533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2"/>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lang="en-US" smtClean="0"/>
              <a:pPr algn="r"/>
              <a:t>‹#›</a:t>
            </a:fld>
            <a:endParaRPr lang="en-US" dirty="0"/>
          </a:p>
        </p:txBody>
      </p:sp>
    </p:spTree>
    <p:extLst>
      <p:ext uri="{BB962C8B-B14F-4D97-AF65-F5344CB8AC3E}">
        <p14:creationId xmlns:p14="http://schemas.microsoft.com/office/powerpoint/2010/main" val="629535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3b">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lvl="0"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1"/>
            <a:ext cx="43533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533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4"/>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lang="en-US" smtClean="0"/>
              <a:pPr algn="r"/>
              <a:t>‹#›</a:t>
            </a:fld>
            <a:endParaRPr lang="en-US" dirty="0"/>
          </a:p>
        </p:txBody>
      </p:sp>
    </p:spTree>
    <p:extLst>
      <p:ext uri="{BB962C8B-B14F-4D97-AF65-F5344CB8AC3E}">
        <p14:creationId xmlns:p14="http://schemas.microsoft.com/office/powerpoint/2010/main" val="1850396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4B">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lvl="0"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1"/>
            <a:ext cx="4331755"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31755"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5"/>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lang="en-US" smtClean="0"/>
              <a:pPr algn="r"/>
              <a:t>‹#›</a:t>
            </a:fld>
            <a:endParaRPr lang="en-US" dirty="0"/>
          </a:p>
        </p:txBody>
      </p:sp>
    </p:spTree>
    <p:extLst>
      <p:ext uri="{BB962C8B-B14F-4D97-AF65-F5344CB8AC3E}">
        <p14:creationId xmlns:p14="http://schemas.microsoft.com/office/powerpoint/2010/main" val="642587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layout - photo">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 name="Picture Placeholder 3"/>
          <p:cNvSpPr>
            <a:spLocks noGrp="1"/>
          </p:cNvSpPr>
          <p:nvPr>
            <p:ph type="pic" sz="quarter" idx="10"/>
          </p:nvPr>
        </p:nvSpPr>
        <p:spPr>
          <a:xfrm>
            <a:off x="4572778" y="0"/>
            <a:ext cx="4571222" cy="6858000"/>
          </a:xfrm>
          <a:blipFill dpi="0" rotWithShape="1">
            <a:blip r:embed="rId2">
              <a:extLst>
                <a:ext uri="{28A0092B-C50C-407E-A947-70E740481C1C}">
                  <a14:useLocalDpi xmlns:a14="http://schemas.microsoft.com/office/drawing/2010/main" val="0"/>
                </a:ext>
              </a:extLst>
            </a:blip>
            <a:srcRect/>
            <a:stretch>
              <a:fillRect l="-14922" r="-13018"/>
            </a:stretch>
          </a:blipFill>
        </p:spPr>
        <p:txBody>
          <a:bodyPr lIns="179296" tIns="143436" rIns="179296" bIns="143436" anchor="t">
            <a:noAutofit/>
          </a:bodyPr>
          <a:lstStyle>
            <a:lvl1pPr marL="0" indent="0" algn="l">
              <a:lnSpc>
                <a:spcPct val="150000"/>
              </a:lnSpc>
              <a:spcBef>
                <a:spcPts val="0"/>
              </a:spcBef>
              <a:buNone/>
              <a:defRPr sz="2000" baseline="0">
                <a:solidFill>
                  <a:srgbClr val="FFFFFF"/>
                </a:solidFill>
              </a:defRPr>
            </a:lvl1pPr>
          </a:lstStyle>
          <a:p>
            <a:r>
              <a:rPr lang="en-US" dirty="0"/>
              <a:t>Click icon to add picture</a:t>
            </a:r>
          </a:p>
        </p:txBody>
      </p:sp>
      <p:sp>
        <p:nvSpPr>
          <p:cNvPr id="6" name="Text Placeholder 4"/>
          <p:cNvSpPr>
            <a:spLocks noGrp="1"/>
          </p:cNvSpPr>
          <p:nvPr>
            <p:ph type="body" sz="quarter" idx="12" hasCustomPrompt="1"/>
          </p:nvPr>
        </p:nvSpPr>
        <p:spPr>
          <a:xfrm>
            <a:off x="849844" y="3877271"/>
            <a:ext cx="3145212" cy="1794661"/>
          </a:xfr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Subheading if needed</a:t>
            </a:r>
          </a:p>
        </p:txBody>
      </p:sp>
      <p:sp>
        <p:nvSpPr>
          <p:cNvPr id="7" name="Title 1"/>
          <p:cNvSpPr>
            <a:spLocks noGrp="1"/>
          </p:cNvSpPr>
          <p:nvPr>
            <p:ph type="title" hasCustomPrompt="1"/>
          </p:nvPr>
        </p:nvSpPr>
        <p:spPr>
          <a:xfrm>
            <a:off x="849844" y="1187621"/>
            <a:ext cx="3145212" cy="2689656"/>
          </a:xfrm>
          <a:noFill/>
        </p:spPr>
        <p:txBody>
          <a:bodyPr lIns="0" tIns="89648" rIns="0" bIns="89648" anchor="b" anchorCtr="0"/>
          <a:lstStyle>
            <a:lvl1pPr>
              <a:lnSpc>
                <a:spcPct val="90000"/>
              </a:lnSpc>
              <a:defRPr sz="4800" spc="-74" baseline="0">
                <a:solidFill>
                  <a:schemeClr val="accent1"/>
                </a:solidFill>
              </a:defRPr>
            </a:lvl1pPr>
          </a:lstStyle>
          <a:p>
            <a:r>
              <a:rPr lang="en-US" dirty="0"/>
              <a:t>Section title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lang="en-US" smtClean="0"/>
              <a:pPr algn="r"/>
              <a:t>‹#›</a:t>
            </a:fld>
            <a:endParaRPr lang="en-US" dirty="0"/>
          </a:p>
        </p:txBody>
      </p:sp>
    </p:spTree>
    <p:extLst>
      <p:ext uri="{BB962C8B-B14F-4D97-AF65-F5344CB8AC3E}">
        <p14:creationId xmlns:p14="http://schemas.microsoft.com/office/powerpoint/2010/main" val="120713403"/>
      </p:ext>
    </p:extLst>
  </p:cSld>
  <p:clrMapOvr>
    <a:masterClrMapping/>
  </p:clrMapOvr>
  <p:extLst>
    <p:ext uri="{DCECCB84-F9BA-43D5-87BE-67443E8EF086}">
      <p15:sldGuideLst xmlns:p15="http://schemas.microsoft.com/office/powerpoint/2012/main">
        <p15:guide id="1" pos="293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2459" y="2931081"/>
            <a:ext cx="8015792" cy="1088988"/>
          </a:xfrm>
          <a:noFill/>
        </p:spPr>
        <p:txBody>
          <a:bodyPr wrap="square" tIns="89648" bIns="89648" anchor="t" anchorCtr="0">
            <a:spAutoFit/>
          </a:bodyPr>
          <a:lstStyle>
            <a:lvl1pPr>
              <a:defRPr sz="5800" spc="-74" baseline="0">
                <a:gradFill>
                  <a:gsLst>
                    <a:gs pos="92035">
                      <a:schemeClr val="tx2"/>
                    </a:gs>
                    <a:gs pos="44000">
                      <a:schemeClr val="tx2"/>
                    </a:gs>
                  </a:gsLst>
                  <a:lin ang="5400000" scaled="0"/>
                </a:gradFill>
              </a:defRPr>
            </a:lvl1pPr>
          </a:lstStyle>
          <a:p>
            <a:r>
              <a:rPr lang="en-US" dirty="0"/>
              <a:t>Section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5" name="Slide Number Placeholder 4"/>
          <p:cNvSpPr>
            <a:spLocks noGrp="1"/>
          </p:cNvSpPr>
          <p:nvPr>
            <p:ph type="sldNum" sz="quarter" idx="10"/>
          </p:nvPr>
        </p:nvSpPr>
        <p:spPr/>
        <p:txBody>
          <a:bodyPr/>
          <a:lstStyle/>
          <a:p>
            <a:pPr algn="r"/>
            <a:fld id="{F18F5FCC-583C-47C6-9953-2F6AD74D46AE}" type="slidenum">
              <a:rPr lang="en-US" smtClean="0"/>
              <a:pPr algn="r"/>
              <a:t>‹#›</a:t>
            </a:fld>
            <a:endParaRPr lang="en-US" dirty="0"/>
          </a:p>
        </p:txBody>
      </p:sp>
    </p:spTree>
    <p:extLst>
      <p:ext uri="{BB962C8B-B14F-4D97-AF65-F5344CB8AC3E}">
        <p14:creationId xmlns:p14="http://schemas.microsoft.com/office/powerpoint/2010/main" val="2974710860"/>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0164" y="2438400"/>
            <a:ext cx="4185251" cy="1315438"/>
          </a:xfrm>
          <a:prstGeom prst="rect">
            <a:avLst/>
          </a:prstGeom>
        </p:spPr>
      </p:pic>
      <p:sp>
        <p:nvSpPr>
          <p:cNvPr id="2" name="Slide Number Placeholder 1"/>
          <p:cNvSpPr>
            <a:spLocks noGrp="1"/>
          </p:cNvSpPr>
          <p:nvPr>
            <p:ph type="sldNum" sz="quarter" idx="10"/>
          </p:nvPr>
        </p:nvSpPr>
        <p:spPr/>
        <p:txBody>
          <a:bodyPr/>
          <a:lstStyle/>
          <a:p>
            <a:pPr algn="r"/>
            <a:fld id="{F18F5FCC-583C-47C6-9953-2F6AD74D46AE}" type="slidenum">
              <a:rPr lang="en-US" smtClean="0"/>
              <a:pPr algn="r"/>
              <a:t>‹#›</a:t>
            </a:fld>
            <a:endParaRPr lang="en-US" dirty="0"/>
          </a:p>
        </p:txBody>
      </p:sp>
    </p:spTree>
    <p:extLst>
      <p:ext uri="{BB962C8B-B14F-4D97-AF65-F5344CB8AC3E}">
        <p14:creationId xmlns:p14="http://schemas.microsoft.com/office/powerpoint/2010/main" val="27395460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4343400"/>
            <a:ext cx="4364412" cy="457200"/>
          </a:xfrm>
          <a:prstGeom prst="rect">
            <a:avLst/>
          </a:prstGeom>
          <a:noFill/>
        </p:spPr>
        <p:txBody>
          <a:bodyPr lIns="0" tIns="107577" rIns="0" bIns="107577">
            <a:noAutofit/>
          </a:bodyPr>
          <a:lstStyle>
            <a:lvl1pPr marL="0" indent="0">
              <a:spcBef>
                <a:spcPts val="0"/>
              </a:spcBef>
              <a:buNone/>
              <a:defRPr sz="2000" spc="0" baseline="0">
                <a:solidFill>
                  <a:schemeClr val="tx1"/>
                </a:solidFill>
                <a:latin typeface="+mj-lt"/>
              </a:defRPr>
            </a:lvl1pPr>
          </a:lstStyle>
          <a:p>
            <a:pPr lvl="0"/>
            <a:r>
              <a:rPr lang="en-US" dirty="0"/>
              <a:t>Contact information:</a:t>
            </a:r>
          </a:p>
        </p:txBody>
      </p:sp>
      <p:sp>
        <p:nvSpPr>
          <p:cNvPr id="9" name="Title 1"/>
          <p:cNvSpPr>
            <a:spLocks noGrp="1"/>
          </p:cNvSpPr>
          <p:nvPr>
            <p:ph type="title" hasCustomPrompt="1"/>
          </p:nvPr>
        </p:nvSpPr>
        <p:spPr>
          <a:xfrm>
            <a:off x="893388" y="1187621"/>
            <a:ext cx="4364412"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a:t>Thank you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lang="en-US" smtClean="0"/>
              <a:pPr algn="r"/>
              <a:t>‹#›</a:t>
            </a:fld>
            <a:endParaRPr lang="en-US" dirty="0"/>
          </a:p>
        </p:txBody>
      </p:sp>
    </p:spTree>
    <p:extLst>
      <p:ext uri="{BB962C8B-B14F-4D97-AF65-F5344CB8AC3E}">
        <p14:creationId xmlns:p14="http://schemas.microsoft.com/office/powerpoint/2010/main" val="2727451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7200" y="1335994"/>
            <a:ext cx="8401050" cy="3540805"/>
          </a:xfrm>
        </p:spPr>
        <p:txBody>
          <a:bodyPr/>
          <a:lstStyle>
            <a:lvl1pPr marL="0" indent="0">
              <a:buNone/>
              <a:defRPr sz="2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86"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0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69" indent="0">
              <a:buNone/>
              <a:defRPr sz="1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95" indent="0">
              <a:buNone/>
              <a:defRPr sz="11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1"/>
          </p:nvPr>
        </p:nvSpPr>
        <p:spPr/>
        <p:txBody>
          <a:bodyPr/>
          <a:lstStyle/>
          <a:p>
            <a:pPr algn="r"/>
            <a:fld id="{F18F5FCC-583C-47C6-9953-2F6AD74D46AE}" type="slidenum">
              <a:rPr lang="en-US" smtClean="0"/>
              <a:pPr algn="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4377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2410" tIns="76206" rIns="152410" bIns="76206" anchor="b" anchorCtr="0">
            <a:noAutofit/>
          </a:bodyPr>
          <a:lstStyle>
            <a:lvl1pPr algn="r">
              <a:buFont typeface="Arial" pitchFamily="34" charset="0"/>
              <a:buNone/>
              <a:defRPr sz="3100" spc="-37" baseline="0">
                <a:gradFill>
                  <a:gsLst>
                    <a:gs pos="0">
                      <a:srgbClr val="000000"/>
                    </a:gs>
                    <a:gs pos="100000">
                      <a:srgbClr val="000000"/>
                    </a:gs>
                  </a:gsLst>
                  <a:lin ang="5400000" scaled="0"/>
                </a:gradFill>
                <a:effectLst/>
                <a:latin typeface="+mn-lt"/>
                <a:ea typeface="Segoe UI" pitchFamily="34" charset="0"/>
                <a:cs typeface="Arial" panose="020B0604020202020204" pitchFamily="34" charset="0"/>
              </a:defRPr>
            </a:lvl1pPr>
          </a:lstStyle>
          <a:p>
            <a:pPr lvl="0"/>
            <a:r>
              <a:rPr lang="en-US" dirty="0"/>
              <a:t>Next:</a:t>
            </a:r>
          </a:p>
        </p:txBody>
      </p:sp>
      <p:sp>
        <p:nvSpPr>
          <p:cNvPr id="7" name="Text Placeholder 6"/>
          <p:cNvSpPr>
            <a:spLocks noGrp="1"/>
          </p:cNvSpPr>
          <p:nvPr>
            <p:ph type="body" sz="quarter" idx="12"/>
          </p:nvPr>
        </p:nvSpPr>
        <p:spPr>
          <a:xfrm>
            <a:off x="457201" y="1354138"/>
            <a:ext cx="8574087" cy="43608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257488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clini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9" name="Text Placeholder 4"/>
          <p:cNvSpPr>
            <a:spLocks noGrp="1"/>
          </p:cNvSpPr>
          <p:nvPr>
            <p:ph type="body" sz="quarter" idx="12" hasCustomPrompt="1"/>
          </p:nvPr>
        </p:nvSpPr>
        <p:spPr>
          <a:xfrm>
            <a:off x="845888" y="3877271"/>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7" name="Title Placeholder 1"/>
          <p:cNvSpPr>
            <a:spLocks noGrp="1"/>
          </p:cNvSpPr>
          <p:nvPr>
            <p:ph type="title"/>
          </p:nvPr>
        </p:nvSpPr>
        <p:spPr>
          <a:xfrm>
            <a:off x="845888" y="888769"/>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16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Title - Blank">
    <p:spTree>
      <p:nvGrpSpPr>
        <p:cNvPr id="1" name=""/>
        <p:cNvGrpSpPr/>
        <p:nvPr/>
      </p:nvGrpSpPr>
      <p:grpSpPr>
        <a:xfrm>
          <a:off x="0" y="0"/>
          <a:ext cx="0" cy="0"/>
          <a:chOff x="0" y="0"/>
          <a:chExt cx="0" cy="0"/>
        </a:xfrm>
      </p:grpSpPr>
      <p:sp>
        <p:nvSpPr>
          <p:cNvPr id="2" name="Title 1"/>
          <p:cNvSpPr>
            <a:spLocks noGrp="1"/>
          </p:cNvSpPr>
          <p:nvPr>
            <p:ph type="ctrTitle"/>
          </p:nvPr>
        </p:nvSpPr>
        <p:spPr>
          <a:xfrm>
            <a:off x="367512" y="6157062"/>
            <a:ext cx="7772400" cy="348724"/>
          </a:xfrm>
          <a:prstGeom prst="rect">
            <a:avLst/>
          </a:prstGeom>
        </p:spPr>
        <p:txBody>
          <a:bodyPr anchor="t">
            <a:noAutofit/>
          </a:bodyPr>
          <a:lstStyle>
            <a:lvl1pPr algn="l">
              <a:defRPr sz="14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49209" y="6447223"/>
            <a:ext cx="7772400" cy="546100"/>
          </a:xfrm>
        </p:spPr>
        <p:txBody>
          <a:bodyPr>
            <a:noAutofit/>
          </a:bodyPr>
          <a:lstStyle>
            <a:lvl1pPr marL="0" indent="0" algn="l">
              <a:spcBef>
                <a:spcPts val="0"/>
              </a:spcBef>
              <a:spcAft>
                <a:spcPts val="300"/>
              </a:spcAft>
              <a:buNone/>
              <a:defRPr sz="1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11" name="Straight Connector 10"/>
          <p:cNvCxnSpPr/>
          <p:nvPr userDrawn="1"/>
        </p:nvCxnSpPr>
        <p:spPr>
          <a:xfrm flipV="1">
            <a:off x="464427" y="6018071"/>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427" y="1080412"/>
            <a:ext cx="8217515" cy="9477"/>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3369" y="309867"/>
            <a:ext cx="1508125" cy="453041"/>
          </a:xfrm>
          <a:prstGeom prst="rect">
            <a:avLst/>
          </a:prstGeom>
        </p:spPr>
      </p:pic>
    </p:spTree>
    <p:extLst>
      <p:ext uri="{BB962C8B-B14F-4D97-AF65-F5344CB8AC3E}">
        <p14:creationId xmlns:p14="http://schemas.microsoft.com/office/powerpoint/2010/main" val="14874215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p:spTree>
      <p:nvGrpSpPr>
        <p:cNvPr id="1" name=""/>
        <p:cNvGrpSpPr/>
        <p:nvPr/>
      </p:nvGrpSpPr>
      <p:grpSpPr>
        <a:xfrm>
          <a:off x="0" y="0"/>
          <a:ext cx="0" cy="0"/>
          <a:chOff x="0" y="0"/>
          <a:chExt cx="0" cy="0"/>
        </a:xfrm>
      </p:grpSpPr>
      <p:sp>
        <p:nvSpPr>
          <p:cNvPr id="10" name="Picture Placeholder 4"/>
          <p:cNvSpPr>
            <a:spLocks noGrp="1"/>
          </p:cNvSpPr>
          <p:nvPr>
            <p:ph type="pic" sz="quarter" idx="15"/>
          </p:nvPr>
        </p:nvSpPr>
        <p:spPr>
          <a:xfrm>
            <a:off x="0" y="0"/>
            <a:ext cx="9144001" cy="6858623"/>
          </a:xfrm>
          <a:prstGeom prst="rect">
            <a:avLst/>
          </a:prstGeom>
          <a:noFill/>
        </p:spPr>
        <p:txBody>
          <a:bodyPr>
            <a:noAutofit/>
          </a:bodyPr>
          <a:lstStyle>
            <a:lvl1pPr marL="0" indent="0">
              <a:buNone/>
              <a:defRPr/>
            </a:lvl1pPr>
          </a:lstStyle>
          <a:p>
            <a:r>
              <a:rPr lang="en-US" dirty="0"/>
              <a:t>Click icon to add picture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12" name="Text Placeholder 4"/>
          <p:cNvSpPr>
            <a:spLocks noGrp="1"/>
          </p:cNvSpPr>
          <p:nvPr>
            <p:ph type="body" sz="quarter" idx="12" hasCustomPrompt="1"/>
          </p:nvPr>
        </p:nvSpPr>
        <p:spPr>
          <a:xfrm>
            <a:off x="845888" y="3877271"/>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8" name="Title Placeholder 1"/>
          <p:cNvSpPr>
            <a:spLocks noGrp="1"/>
          </p:cNvSpPr>
          <p:nvPr>
            <p:ph type="title"/>
          </p:nvPr>
        </p:nvSpPr>
        <p:spPr>
          <a:xfrm>
            <a:off x="845888" y="888769"/>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
        <p:nvSpPr>
          <p:cNvPr id="3" name="Rectangle 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57933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ferred text layout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38862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4786539" y="1354138"/>
            <a:ext cx="4060825"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465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840105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781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457200" y="1354138"/>
            <a:ext cx="388620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4788127" y="1354138"/>
            <a:ext cx="4059237"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82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cxnSp>
        <p:nvCxnSpPr>
          <p:cNvPr id="5" name="Straight Connector 4"/>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341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2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199" y="1354138"/>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pPr/>
              <a:t>‹#›</a:t>
            </a:fld>
            <a:endParaRPr lang="en-US" dirty="0"/>
          </a:p>
        </p:txBody>
      </p:sp>
      <p:sp>
        <p:nvSpPr>
          <p:cNvPr id="5" name="Content Placeholder 2"/>
          <p:cNvSpPr>
            <a:spLocks noGrp="1"/>
          </p:cNvSpPr>
          <p:nvPr>
            <p:ph idx="13"/>
          </p:nvPr>
        </p:nvSpPr>
        <p:spPr>
          <a:xfrm>
            <a:off x="4800600" y="1354138"/>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648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1387" y="304801"/>
            <a:ext cx="8396863" cy="6203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61387" y="1354138"/>
            <a:ext cx="8396863" cy="47720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458200" y="6433445"/>
            <a:ext cx="386530" cy="247226"/>
          </a:xfrm>
          <a:prstGeom prst="rect">
            <a:avLst/>
          </a:prstGeom>
        </p:spPr>
        <p:txBody>
          <a:bodyPr vert="horz" wrap="none" lIns="0" tIns="0" rIns="0" bIns="0" rtlCol="0" anchor="ctr"/>
          <a:lstStyle>
            <a:lvl1pPr>
              <a:defRPr lang="en-US" sz="800" b="0" smtClean="0">
                <a:latin typeface="Arial" pitchFamily="34" charset="0"/>
                <a:cs typeface="Arial" pitchFamily="34" charset="0"/>
              </a:defRPr>
            </a:lvl1pPr>
          </a:lstStyle>
          <a:p>
            <a:pPr algn="r"/>
            <a:fld id="{F18F5FCC-583C-47C6-9953-2F6AD74D46AE}" type="slidenum">
              <a:rPr lang="en-US" smtClean="0"/>
              <a:pPr algn="r"/>
              <a:t>‹#›</a:t>
            </a:fld>
            <a:endParaRPr lang="en-US" dirty="0"/>
          </a:p>
        </p:txBody>
      </p:sp>
      <p:pic>
        <p:nvPicPr>
          <p:cNvPr id="7" name="Picture 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46671" y="6254135"/>
            <a:ext cx="1141003" cy="358621"/>
          </a:xfrm>
          <a:prstGeom prst="rect">
            <a:avLst/>
          </a:prstGeom>
        </p:spPr>
      </p:pic>
    </p:spTree>
    <p:extLst>
      <p:ext uri="{BB962C8B-B14F-4D97-AF65-F5344CB8AC3E}">
        <p14:creationId xmlns:p14="http://schemas.microsoft.com/office/powerpoint/2010/main" val="96649894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84" r:id="rId5"/>
    <p:sldLayoutId id="2147483666" r:id="rId6"/>
    <p:sldLayoutId id="2147483685" r:id="rId7"/>
    <p:sldLayoutId id="2147483650" r:id="rId8"/>
    <p:sldLayoutId id="2147483686" r:id="rId9"/>
    <p:sldLayoutId id="2147483669" r:id="rId10"/>
    <p:sldLayoutId id="2147483687" r:id="rId11"/>
    <p:sldLayoutId id="2147483668" r:id="rId12"/>
    <p:sldLayoutId id="2147483688" r:id="rId13"/>
    <p:sldLayoutId id="2147483671" r:id="rId14"/>
    <p:sldLayoutId id="2147483689" r:id="rId15"/>
    <p:sldLayoutId id="2147483654" r:id="rId16"/>
    <p:sldLayoutId id="2147483691" r:id="rId17"/>
    <p:sldLayoutId id="2147483655" r:id="rId18"/>
    <p:sldLayoutId id="2147483670" r:id="rId19"/>
    <p:sldLayoutId id="2147483672" r:id="rId20"/>
    <p:sldLayoutId id="2147483673" r:id="rId21"/>
    <p:sldLayoutId id="2147483674" r:id="rId22"/>
    <p:sldLayoutId id="2147483675" r:id="rId23"/>
    <p:sldLayoutId id="2147483679" r:id="rId24"/>
    <p:sldLayoutId id="2147483683" r:id="rId25"/>
    <p:sldLayoutId id="2147483676" r:id="rId26"/>
    <p:sldLayoutId id="2147483690" r:id="rId27"/>
    <p:sldLayoutId id="2147483681" r:id="rId28"/>
    <p:sldLayoutId id="2147483682" r:id="rId29"/>
    <p:sldLayoutId id="2147483692" r:id="rId30"/>
  </p:sldLayoutIdLst>
  <p:hf hdr="0" ft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845" r="2281"/>
          <a:stretch/>
        </p:blipFill>
        <p:spPr bwMode="auto">
          <a:xfrm>
            <a:off x="4572778" y="10"/>
            <a:ext cx="4571222" cy="6857990"/>
          </a:xfrm>
          <a:prstGeom prst="rect">
            <a:avLst/>
          </a:prstGeom>
          <a:solidFill>
            <a:srgbClr val="FFFFFF"/>
          </a:solidFill>
        </p:spPr>
      </p:pic>
      <p:sp>
        <p:nvSpPr>
          <p:cNvPr id="18" name="Title 3">
            <a:extLst>
              <a:ext uri="{FF2B5EF4-FFF2-40B4-BE49-F238E27FC236}">
                <a16:creationId xmlns:a16="http://schemas.microsoft.com/office/drawing/2014/main" id="{4947142C-DAC7-4746-BF46-0C6814D37998}"/>
              </a:ext>
            </a:extLst>
          </p:cNvPr>
          <p:cNvSpPr>
            <a:spLocks noGrp="1"/>
          </p:cNvSpPr>
          <p:nvPr>
            <p:ph type="title"/>
          </p:nvPr>
        </p:nvSpPr>
        <p:spPr>
          <a:xfrm>
            <a:off x="152400" y="1"/>
            <a:ext cx="4267200" cy="2057400"/>
          </a:xfrm>
        </p:spPr>
        <p:txBody>
          <a:bodyPr vert="horz" lIns="0" tIns="89648" rIns="0" bIns="89648" rtlCol="0" anchor="b" anchorCtr="0">
            <a:normAutofit/>
          </a:bodyPr>
          <a:lstStyle/>
          <a:p>
            <a:r>
              <a:rPr lang="en-US" kern="1200" spc="-74" baseline="0" dirty="0">
                <a:solidFill>
                  <a:srgbClr val="00B050"/>
                </a:solidFill>
                <a:latin typeface="+mj-lt"/>
                <a:ea typeface="+mj-ea"/>
                <a:cs typeface="+mj-cs"/>
              </a:rPr>
              <a:t>Hackathon 2.0</a:t>
            </a:r>
            <a:br>
              <a:rPr lang="en-US" kern="1200" spc="-74" baseline="0" dirty="0">
                <a:solidFill>
                  <a:srgbClr val="00B050"/>
                </a:solidFill>
                <a:latin typeface="+mj-lt"/>
                <a:ea typeface="+mj-ea"/>
                <a:cs typeface="+mj-cs"/>
              </a:rPr>
            </a:br>
            <a:br>
              <a:rPr lang="en-US" sz="2700" kern="1200" spc="-74" baseline="0" dirty="0">
                <a:solidFill>
                  <a:srgbClr val="00B050"/>
                </a:solidFill>
                <a:latin typeface="+mj-lt"/>
                <a:ea typeface="+mj-ea"/>
                <a:cs typeface="+mj-cs"/>
              </a:rPr>
            </a:br>
            <a:r>
              <a:rPr lang="en-US" sz="2700" spc="0" dirty="0">
                <a:solidFill>
                  <a:schemeClr val="accent3"/>
                </a:solidFill>
              </a:rPr>
              <a:t>She-the force Hack for sustainability </a:t>
            </a:r>
            <a:endParaRPr lang="en-US" sz="2700" kern="1200" spc="-74" baseline="0" dirty="0">
              <a:solidFill>
                <a:srgbClr val="00B050"/>
              </a:solidFill>
              <a:latin typeface="+mj-lt"/>
              <a:ea typeface="+mj-ea"/>
              <a:cs typeface="+mj-cs"/>
            </a:endParaRPr>
          </a:p>
        </p:txBody>
      </p:sp>
      <p:sp>
        <p:nvSpPr>
          <p:cNvPr id="12" name="Slide Number Placeholder 3">
            <a:extLst>
              <a:ext uri="{FF2B5EF4-FFF2-40B4-BE49-F238E27FC236}">
                <a16:creationId xmlns:a16="http://schemas.microsoft.com/office/drawing/2014/main" id="{A7630CD7-4A32-41AB-8DBD-369AAC507419}"/>
              </a:ext>
            </a:extLst>
          </p:cNvPr>
          <p:cNvSpPr>
            <a:spLocks noGrp="1"/>
          </p:cNvSpPr>
          <p:nvPr>
            <p:ph type="sldNum" sz="quarter" idx="13"/>
          </p:nvPr>
        </p:nvSpPr>
        <p:spPr/>
        <p:txBody>
          <a:bodyPr vert="horz" wrap="none" lIns="0" tIns="0" rIns="0" bIns="0" rtlCol="0" anchor="ctr">
            <a:normAutofit/>
          </a:bodyPr>
          <a:lstStyle/>
          <a:p>
            <a:pPr algn="r">
              <a:spcAft>
                <a:spcPts val="600"/>
              </a:spcAft>
            </a:pPr>
            <a:fld id="{F18F5FCC-583C-47C6-9953-2F6AD74D46AE}" type="slidenum">
              <a:rPr lang="en-US" smtClean="0"/>
              <a:pPr algn="r">
                <a:spcAft>
                  <a:spcPts val="600"/>
                </a:spcAft>
              </a:pPr>
              <a:t>1</a:t>
            </a:fld>
            <a:endParaRPr lang="en-US" dirty="0"/>
          </a:p>
        </p:txBody>
      </p:sp>
      <p:sp>
        <p:nvSpPr>
          <p:cNvPr id="3" name="TextBox 2"/>
          <p:cNvSpPr txBox="1"/>
          <p:nvPr/>
        </p:nvSpPr>
        <p:spPr>
          <a:xfrm>
            <a:off x="5386328" y="2687633"/>
            <a:ext cx="914400" cy="914400"/>
          </a:xfrm>
          <a:prstGeom prst="rect">
            <a:avLst/>
          </a:prstGeom>
          <a:noFill/>
        </p:spPr>
        <p:txBody>
          <a:bodyPr wrap="none" lIns="0" tIns="0" rIns="0" bIns="0" rtlCol="0">
            <a:noAutofit/>
          </a:bodyPr>
          <a:lstStyle/>
          <a:p>
            <a:pPr fontAlgn="base">
              <a:spcBef>
                <a:spcPct val="0"/>
              </a:spcBef>
              <a:spcAft>
                <a:spcPct val="0"/>
              </a:spcAft>
            </a:pPr>
            <a:endParaRPr lang="en-US" sz="1300" dirty="0">
              <a:solidFill>
                <a:srgbClr val="53565A"/>
              </a:solidFill>
              <a:ea typeface="ＭＳ Ｐゴシック" charset="-128"/>
              <a:cs typeface="Arial" pitchFamily="34" charset="0"/>
            </a:endParaRPr>
          </a:p>
        </p:txBody>
      </p:sp>
      <p:sp>
        <p:nvSpPr>
          <p:cNvPr id="7" name="TextBox 6">
            <a:extLst>
              <a:ext uri="{FF2B5EF4-FFF2-40B4-BE49-F238E27FC236}">
                <a16:creationId xmlns:a16="http://schemas.microsoft.com/office/drawing/2014/main" id="{B8C533FD-DF3B-45D6-AB7E-9558E6A32315}"/>
              </a:ext>
            </a:extLst>
          </p:cNvPr>
          <p:cNvSpPr txBox="1"/>
          <p:nvPr/>
        </p:nvSpPr>
        <p:spPr>
          <a:xfrm>
            <a:off x="1831852" y="4272677"/>
            <a:ext cx="2731556" cy="2585323"/>
          </a:xfrm>
          <a:prstGeom prst="rect">
            <a:avLst/>
          </a:prstGeom>
          <a:noFill/>
        </p:spPr>
        <p:txBody>
          <a:bodyPr wrap="square" rtlCol="0">
            <a:spAutoFit/>
          </a:bodyPr>
          <a:lstStyle/>
          <a:p>
            <a:r>
              <a:rPr lang="en-US" b="1" u="sng" dirty="0"/>
              <a:t>Team: Wonder Women</a:t>
            </a:r>
            <a:endParaRPr lang="en-US" b="1" dirty="0"/>
          </a:p>
          <a:p>
            <a:endParaRPr lang="en-US" dirty="0"/>
          </a:p>
          <a:p>
            <a:r>
              <a:rPr lang="en-US" b="1" i="1" dirty="0"/>
              <a:t>Vani N</a:t>
            </a:r>
            <a:br>
              <a:rPr lang="en-US" b="1" i="1" dirty="0"/>
            </a:br>
            <a:r>
              <a:rPr lang="en-US" b="1" i="1" dirty="0"/>
              <a:t>Swapna A </a:t>
            </a:r>
            <a:br>
              <a:rPr lang="en-US" b="1" i="1" dirty="0"/>
            </a:br>
            <a:r>
              <a:rPr lang="en-US" b="1" i="1" dirty="0"/>
              <a:t>Srinivas </a:t>
            </a:r>
            <a:br>
              <a:rPr lang="en-US" b="1" i="1" dirty="0"/>
            </a:br>
            <a:r>
              <a:rPr lang="en-US" b="1" i="1" dirty="0"/>
              <a:t>Athiya </a:t>
            </a:r>
            <a:br>
              <a:rPr lang="en-US" b="1" i="1" dirty="0"/>
            </a:br>
            <a:r>
              <a:rPr lang="en-US" b="1" i="1" dirty="0"/>
              <a:t>Hanisha</a:t>
            </a:r>
            <a:br>
              <a:rPr lang="en-US" b="1" i="1" dirty="0"/>
            </a:br>
            <a:r>
              <a:rPr lang="en-US" b="1" i="1" dirty="0"/>
              <a:t>Sowjanya</a:t>
            </a:r>
          </a:p>
          <a:p>
            <a:endParaRPr lang="en-US" dirty="0" err="1"/>
          </a:p>
        </p:txBody>
      </p:sp>
      <p:sp>
        <p:nvSpPr>
          <p:cNvPr id="8" name="Title 3">
            <a:extLst>
              <a:ext uri="{FF2B5EF4-FFF2-40B4-BE49-F238E27FC236}">
                <a16:creationId xmlns:a16="http://schemas.microsoft.com/office/drawing/2014/main" id="{E06C0747-354F-4A17-A7F4-ED56DE11ADEC}"/>
              </a:ext>
            </a:extLst>
          </p:cNvPr>
          <p:cNvSpPr txBox="1">
            <a:spLocks/>
          </p:cNvSpPr>
          <p:nvPr/>
        </p:nvSpPr>
        <p:spPr>
          <a:xfrm>
            <a:off x="304800" y="5867399"/>
            <a:ext cx="1600200" cy="699183"/>
          </a:xfrm>
          <a:prstGeom prst="rect">
            <a:avLst/>
          </a:prstGeom>
          <a:solidFill>
            <a:schemeClr val="bg1"/>
          </a:solidFill>
        </p:spPr>
        <p:txBody>
          <a:bodyPr vert="horz" lIns="0" tIns="89648" rIns="0" bIns="89648" rtlCol="0" anchor="b" anchorCtr="0">
            <a:noAutofit/>
          </a:bodyPr>
          <a:lstStyle>
            <a:lvl1pPr algn="l" defTabSz="914400" rtl="0" eaLnBrk="1" latinLnBrk="0" hangingPunct="1">
              <a:lnSpc>
                <a:spcPct val="90000"/>
              </a:lnSpc>
              <a:spcBef>
                <a:spcPct val="0"/>
              </a:spcBef>
              <a:buNone/>
              <a:defRPr sz="4800" kern="1200" spc="-74" baseline="0">
                <a:solidFill>
                  <a:schemeClr val="accent1"/>
                </a:solidFill>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6F17EF86-7394-4AC7-8E2B-F8F24484B54A}"/>
              </a:ext>
            </a:extLst>
          </p:cNvPr>
          <p:cNvSpPr/>
          <p:nvPr/>
        </p:nvSpPr>
        <p:spPr>
          <a:xfrm>
            <a:off x="265584" y="2505670"/>
            <a:ext cx="3454792"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rgbClr val="00B050"/>
                </a:solidFill>
                <a:effectLst>
                  <a:outerShdw dist="38100" dir="2700000" algn="bl" rotWithShape="0">
                    <a:schemeClr val="accent5"/>
                  </a:outerShdw>
                </a:effectLst>
              </a:rPr>
              <a:t>Go Farm! </a:t>
            </a:r>
          </a:p>
        </p:txBody>
      </p:sp>
    </p:spTree>
    <p:extLst>
      <p:ext uri="{BB962C8B-B14F-4D97-AF65-F5344CB8AC3E}">
        <p14:creationId xmlns:p14="http://schemas.microsoft.com/office/powerpoint/2010/main" val="192939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Block Arc 41"/>
          <p:cNvSpPr/>
          <p:nvPr/>
        </p:nvSpPr>
        <p:spPr>
          <a:xfrm>
            <a:off x="-3596581" y="838025"/>
            <a:ext cx="5605754" cy="5606073"/>
          </a:xfrm>
          <a:prstGeom prst="blockArc">
            <a:avLst>
              <a:gd name="adj1" fmla="val 18900000"/>
              <a:gd name="adj2" fmla="val 2700000"/>
              <a:gd name="adj3" fmla="val 327"/>
            </a:avLst>
          </a:prstGeom>
          <a:solidFill>
            <a:schemeClr val="tx1"/>
          </a:solidFill>
          <a:ln>
            <a:no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42"/>
          <p:cNvSpPr/>
          <p:nvPr/>
        </p:nvSpPr>
        <p:spPr>
          <a:xfrm>
            <a:off x="1504007" y="1827254"/>
            <a:ext cx="6376517" cy="520711"/>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gradFill flip="none" rotWithShape="1">
            <a:gsLst>
              <a:gs pos="0">
                <a:schemeClr val="bg2">
                  <a:lumMod val="60000"/>
                  <a:lumOff val="40000"/>
                </a:schemeClr>
              </a:gs>
              <a:gs pos="50000">
                <a:schemeClr val="bg2">
                  <a:lumMod val="40000"/>
                  <a:lumOff val="60000"/>
                </a:schemeClr>
              </a:gs>
              <a:gs pos="100000">
                <a:schemeClr val="bg1"/>
              </a:gs>
            </a:gsLst>
            <a:lin ang="0" scaled="1"/>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168" tIns="0" rIns="0" bIns="0" numCol="1" spcCol="1245" anchor="ctr" anchorCtr="0">
            <a:noAutofit/>
          </a:bodyPr>
          <a:lstStyle/>
          <a:p>
            <a:pPr defTabSz="793459">
              <a:lnSpc>
                <a:spcPct val="90000"/>
              </a:lnSpc>
              <a:spcBef>
                <a:spcPct val="0"/>
              </a:spcBef>
              <a:spcAft>
                <a:spcPct val="35000"/>
              </a:spcAft>
            </a:pPr>
            <a:r>
              <a:rPr lang="en-US" dirty="0">
                <a:solidFill>
                  <a:schemeClr val="tx1"/>
                </a:solidFill>
              </a:rPr>
              <a:t>Theme &amp; Opportunity for us </a:t>
            </a:r>
          </a:p>
        </p:txBody>
      </p:sp>
      <p:sp>
        <p:nvSpPr>
          <p:cNvPr id="44" name="Oval 43"/>
          <p:cNvSpPr/>
          <p:nvPr/>
        </p:nvSpPr>
        <p:spPr>
          <a:xfrm>
            <a:off x="1230213" y="1812133"/>
            <a:ext cx="650852" cy="650888"/>
          </a:xfrm>
          <a:prstGeom prst="ellipse">
            <a:avLst/>
          </a:prstGeom>
          <a:solidFill>
            <a:srgbClr val="00B05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lstStyle/>
          <a:p>
            <a:pPr algn="ctr" fontAlgn="base">
              <a:spcBef>
                <a:spcPct val="0"/>
              </a:spcBef>
              <a:spcAft>
                <a:spcPct val="0"/>
              </a:spcAft>
            </a:pPr>
            <a:r>
              <a:rPr lang="en-US" sz="3400" b="1" dirty="0">
                <a:solidFill>
                  <a:prstClr val="white"/>
                </a:solidFill>
              </a:rPr>
              <a:t>1</a:t>
            </a:r>
          </a:p>
        </p:txBody>
      </p:sp>
      <p:sp>
        <p:nvSpPr>
          <p:cNvPr id="45" name="Freeform 44"/>
          <p:cNvSpPr/>
          <p:nvPr/>
        </p:nvSpPr>
        <p:spPr>
          <a:xfrm>
            <a:off x="1877110" y="2599889"/>
            <a:ext cx="6003414" cy="520711"/>
          </a:xfrm>
          <a:custGeom>
            <a:avLst/>
            <a:gdLst>
              <a:gd name="connsiteX0" fmla="*/ 0 w 7065314"/>
              <a:gd name="connsiteY0" fmla="*/ 0 h 612781"/>
              <a:gd name="connsiteX1" fmla="*/ 7065314 w 7065314"/>
              <a:gd name="connsiteY1" fmla="*/ 0 h 612781"/>
              <a:gd name="connsiteX2" fmla="*/ 7065314 w 7065314"/>
              <a:gd name="connsiteY2" fmla="*/ 612781 h 612781"/>
              <a:gd name="connsiteX3" fmla="*/ 0 w 7065314"/>
              <a:gd name="connsiteY3" fmla="*/ 612781 h 612781"/>
              <a:gd name="connsiteX4" fmla="*/ 0 w 7065314"/>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5314" h="612781">
                <a:moveTo>
                  <a:pt x="0" y="0"/>
                </a:moveTo>
                <a:lnTo>
                  <a:pt x="7065314" y="0"/>
                </a:lnTo>
                <a:lnTo>
                  <a:pt x="7065314" y="612781"/>
                </a:lnTo>
                <a:lnTo>
                  <a:pt x="0" y="612781"/>
                </a:lnTo>
                <a:lnTo>
                  <a:pt x="0" y="0"/>
                </a:lnTo>
                <a:close/>
              </a:path>
            </a:pathLst>
          </a:custGeom>
          <a:gradFill flip="none" rotWithShape="1">
            <a:gsLst>
              <a:gs pos="0">
                <a:schemeClr val="bg2">
                  <a:lumMod val="60000"/>
                  <a:lumOff val="40000"/>
                </a:schemeClr>
              </a:gs>
              <a:gs pos="50000">
                <a:schemeClr val="bg2">
                  <a:lumMod val="40000"/>
                  <a:lumOff val="60000"/>
                </a:schemeClr>
              </a:gs>
              <a:gs pos="100000">
                <a:schemeClr val="bg1"/>
              </a:gs>
            </a:gsLst>
            <a:lin ang="0" scaled="1"/>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168" tIns="0" rIns="0" bIns="0" numCol="1" spcCol="1245" anchor="ctr" anchorCtr="0">
            <a:noAutofit/>
          </a:bodyPr>
          <a:lstStyle/>
          <a:p>
            <a:pPr defTabSz="793459">
              <a:lnSpc>
                <a:spcPct val="90000"/>
              </a:lnSpc>
              <a:spcBef>
                <a:spcPct val="0"/>
              </a:spcBef>
              <a:spcAft>
                <a:spcPct val="35000"/>
              </a:spcAft>
            </a:pPr>
            <a:r>
              <a:rPr lang="en-US" dirty="0">
                <a:solidFill>
                  <a:schemeClr val="tx1"/>
                </a:solidFill>
              </a:rPr>
              <a:t>Current State</a:t>
            </a:r>
          </a:p>
        </p:txBody>
      </p:sp>
      <p:sp>
        <p:nvSpPr>
          <p:cNvPr id="46" name="Oval 45"/>
          <p:cNvSpPr/>
          <p:nvPr/>
        </p:nvSpPr>
        <p:spPr>
          <a:xfrm>
            <a:off x="1551690" y="2534805"/>
            <a:ext cx="650852" cy="650888"/>
          </a:xfrm>
          <a:prstGeom prst="ellipse">
            <a:avLst/>
          </a:prstGeom>
          <a:solidFill>
            <a:srgbClr val="00B05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lstStyle/>
          <a:p>
            <a:pPr algn="ctr" fontAlgn="base">
              <a:spcBef>
                <a:spcPct val="0"/>
              </a:spcBef>
              <a:spcAft>
                <a:spcPct val="0"/>
              </a:spcAft>
            </a:pPr>
            <a:r>
              <a:rPr lang="en-US" sz="3400" b="1" dirty="0">
                <a:solidFill>
                  <a:prstClr val="white"/>
                </a:solidFill>
              </a:rPr>
              <a:t>2</a:t>
            </a:r>
          </a:p>
        </p:txBody>
      </p:sp>
      <p:sp>
        <p:nvSpPr>
          <p:cNvPr id="47" name="Freeform 46"/>
          <p:cNvSpPr/>
          <p:nvPr/>
        </p:nvSpPr>
        <p:spPr>
          <a:xfrm>
            <a:off x="1991622" y="3380704"/>
            <a:ext cx="6618978" cy="520711"/>
          </a:xfrm>
          <a:custGeom>
            <a:avLst/>
            <a:gdLst>
              <a:gd name="connsiteX0" fmla="*/ 0 w 6930546"/>
              <a:gd name="connsiteY0" fmla="*/ 0 h 612781"/>
              <a:gd name="connsiteX1" fmla="*/ 6930546 w 6930546"/>
              <a:gd name="connsiteY1" fmla="*/ 0 h 612781"/>
              <a:gd name="connsiteX2" fmla="*/ 6930546 w 6930546"/>
              <a:gd name="connsiteY2" fmla="*/ 612781 h 612781"/>
              <a:gd name="connsiteX3" fmla="*/ 0 w 6930546"/>
              <a:gd name="connsiteY3" fmla="*/ 612781 h 612781"/>
              <a:gd name="connsiteX4" fmla="*/ 0 w 693054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46" h="612781">
                <a:moveTo>
                  <a:pt x="0" y="0"/>
                </a:moveTo>
                <a:lnTo>
                  <a:pt x="6930546" y="0"/>
                </a:lnTo>
                <a:lnTo>
                  <a:pt x="6930546" y="612781"/>
                </a:lnTo>
                <a:lnTo>
                  <a:pt x="0" y="612781"/>
                </a:lnTo>
                <a:lnTo>
                  <a:pt x="0" y="0"/>
                </a:lnTo>
                <a:close/>
              </a:path>
            </a:pathLst>
          </a:custGeom>
          <a:gradFill flip="none" rotWithShape="1">
            <a:gsLst>
              <a:gs pos="0">
                <a:schemeClr val="bg2">
                  <a:lumMod val="60000"/>
                  <a:lumOff val="40000"/>
                </a:schemeClr>
              </a:gs>
              <a:gs pos="50000">
                <a:schemeClr val="bg2">
                  <a:lumMod val="40000"/>
                  <a:lumOff val="60000"/>
                </a:schemeClr>
              </a:gs>
              <a:gs pos="100000">
                <a:schemeClr val="bg1"/>
              </a:gs>
            </a:gsLst>
            <a:lin ang="0" scaled="1"/>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168" tIns="0" rIns="0" bIns="0" numCol="1" spcCol="1245" anchor="ctr" anchorCtr="0">
            <a:noAutofit/>
          </a:bodyPr>
          <a:lstStyle/>
          <a:p>
            <a:pPr defTabSz="793459">
              <a:lnSpc>
                <a:spcPct val="90000"/>
              </a:lnSpc>
              <a:spcBef>
                <a:spcPct val="0"/>
              </a:spcBef>
              <a:spcAft>
                <a:spcPct val="35000"/>
              </a:spcAft>
            </a:pPr>
            <a:r>
              <a:rPr lang="en-US" dirty="0">
                <a:solidFill>
                  <a:schemeClr val="tx1"/>
                </a:solidFill>
              </a:rPr>
              <a:t>Proposed Solution and flow	</a:t>
            </a:r>
          </a:p>
        </p:txBody>
      </p:sp>
      <p:sp>
        <p:nvSpPr>
          <p:cNvPr id="48" name="Oval 47"/>
          <p:cNvSpPr/>
          <p:nvPr/>
        </p:nvSpPr>
        <p:spPr>
          <a:xfrm>
            <a:off x="1666201" y="3315620"/>
            <a:ext cx="650852" cy="650888"/>
          </a:xfrm>
          <a:prstGeom prst="ellipse">
            <a:avLst/>
          </a:prstGeom>
          <a:solidFill>
            <a:srgbClr val="00B05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lstStyle/>
          <a:p>
            <a:pPr algn="ctr" fontAlgn="base">
              <a:spcBef>
                <a:spcPct val="0"/>
              </a:spcBef>
              <a:spcAft>
                <a:spcPct val="0"/>
              </a:spcAft>
            </a:pPr>
            <a:r>
              <a:rPr lang="en-US" sz="3400" b="1" dirty="0">
                <a:solidFill>
                  <a:prstClr val="white"/>
                </a:solidFill>
              </a:rPr>
              <a:t>3</a:t>
            </a:r>
          </a:p>
        </p:txBody>
      </p:sp>
      <p:sp>
        <p:nvSpPr>
          <p:cNvPr id="49" name="Freeform 48"/>
          <p:cNvSpPr/>
          <p:nvPr/>
        </p:nvSpPr>
        <p:spPr>
          <a:xfrm>
            <a:off x="1877110" y="4206666"/>
            <a:ext cx="6003414" cy="520711"/>
          </a:xfrm>
          <a:custGeom>
            <a:avLst/>
            <a:gdLst>
              <a:gd name="connsiteX0" fmla="*/ 0 w 7065314"/>
              <a:gd name="connsiteY0" fmla="*/ 0 h 612781"/>
              <a:gd name="connsiteX1" fmla="*/ 7065314 w 7065314"/>
              <a:gd name="connsiteY1" fmla="*/ 0 h 612781"/>
              <a:gd name="connsiteX2" fmla="*/ 7065314 w 7065314"/>
              <a:gd name="connsiteY2" fmla="*/ 612781 h 612781"/>
              <a:gd name="connsiteX3" fmla="*/ 0 w 7065314"/>
              <a:gd name="connsiteY3" fmla="*/ 612781 h 612781"/>
              <a:gd name="connsiteX4" fmla="*/ 0 w 7065314"/>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5314" h="612781">
                <a:moveTo>
                  <a:pt x="0" y="0"/>
                </a:moveTo>
                <a:lnTo>
                  <a:pt x="7065314" y="0"/>
                </a:lnTo>
                <a:lnTo>
                  <a:pt x="7065314" y="612781"/>
                </a:lnTo>
                <a:lnTo>
                  <a:pt x="0" y="612781"/>
                </a:lnTo>
                <a:lnTo>
                  <a:pt x="0" y="0"/>
                </a:lnTo>
                <a:close/>
              </a:path>
            </a:pathLst>
          </a:custGeom>
          <a:gradFill flip="none" rotWithShape="1">
            <a:gsLst>
              <a:gs pos="0">
                <a:schemeClr val="bg2">
                  <a:lumMod val="60000"/>
                  <a:lumOff val="40000"/>
                </a:schemeClr>
              </a:gs>
              <a:gs pos="50000">
                <a:schemeClr val="bg2">
                  <a:lumMod val="40000"/>
                  <a:lumOff val="60000"/>
                </a:schemeClr>
              </a:gs>
              <a:gs pos="100000">
                <a:schemeClr val="bg1"/>
              </a:gs>
            </a:gsLst>
            <a:lin ang="0" scaled="1"/>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168" tIns="0" rIns="0" bIns="0" numCol="1" spcCol="1245" anchor="ctr" anchorCtr="0">
            <a:noAutofit/>
          </a:bodyPr>
          <a:lstStyle/>
          <a:p>
            <a:pPr defTabSz="793459">
              <a:lnSpc>
                <a:spcPct val="90000"/>
              </a:lnSpc>
              <a:spcBef>
                <a:spcPct val="0"/>
              </a:spcBef>
              <a:spcAft>
                <a:spcPct val="35000"/>
              </a:spcAft>
            </a:pPr>
            <a:r>
              <a:rPr lang="en-US" dirty="0">
                <a:solidFill>
                  <a:schemeClr val="tx1"/>
                </a:solidFill>
              </a:rPr>
              <a:t>Road Map</a:t>
            </a:r>
          </a:p>
        </p:txBody>
      </p:sp>
      <p:sp>
        <p:nvSpPr>
          <p:cNvPr id="50" name="Oval 49"/>
          <p:cNvSpPr/>
          <p:nvPr/>
        </p:nvSpPr>
        <p:spPr>
          <a:xfrm>
            <a:off x="1551690" y="4096438"/>
            <a:ext cx="650852" cy="650888"/>
          </a:xfrm>
          <a:prstGeom prst="ellipse">
            <a:avLst/>
          </a:prstGeom>
          <a:solidFill>
            <a:srgbClr val="00B05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lIns="0" tIns="0" rIns="0" bIns="0" anchor="ctr"/>
          <a:lstStyle/>
          <a:p>
            <a:pPr algn="ctr" fontAlgn="base">
              <a:spcBef>
                <a:spcPct val="0"/>
              </a:spcBef>
              <a:spcAft>
                <a:spcPct val="0"/>
              </a:spcAft>
            </a:pPr>
            <a:r>
              <a:rPr lang="en-US" sz="3400" b="1" dirty="0">
                <a:solidFill>
                  <a:prstClr val="white"/>
                </a:solidFill>
              </a:rPr>
              <a:t>4</a:t>
            </a:r>
          </a:p>
        </p:txBody>
      </p:sp>
      <p:sp>
        <p:nvSpPr>
          <p:cNvPr id="3" name="Slide Number Placeholder 2"/>
          <p:cNvSpPr>
            <a:spLocks noGrp="1"/>
          </p:cNvSpPr>
          <p:nvPr>
            <p:ph type="sldNum" sz="quarter" idx="12"/>
          </p:nvPr>
        </p:nvSpPr>
        <p:spPr/>
        <p:txBody>
          <a:bodyPr/>
          <a:lstStyle/>
          <a:p>
            <a:fld id="{F18F5FCC-583C-47C6-9953-2F6AD74D46AE}" type="slidenum">
              <a:rPr lang="en-US" smtClean="0"/>
              <a:pPr/>
              <a:t>2</a:t>
            </a:fld>
            <a:endParaRPr lang="en-US" dirty="0"/>
          </a:p>
        </p:txBody>
      </p:sp>
      <p:sp>
        <p:nvSpPr>
          <p:cNvPr id="4" name="Title 3"/>
          <p:cNvSpPr>
            <a:spLocks noGrp="1"/>
          </p:cNvSpPr>
          <p:nvPr>
            <p:ph type="title"/>
          </p:nvPr>
        </p:nvSpPr>
        <p:spPr/>
        <p:txBody>
          <a:bodyPr/>
          <a:lstStyle/>
          <a:p>
            <a:r>
              <a:rPr lang="en-US" sz="2400" dirty="0"/>
              <a:t>Agenda</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33" y="3124200"/>
            <a:ext cx="811467"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itle 3">
            <a:extLst>
              <a:ext uri="{FF2B5EF4-FFF2-40B4-BE49-F238E27FC236}">
                <a16:creationId xmlns:a16="http://schemas.microsoft.com/office/drawing/2014/main" id="{9631A86F-C684-40D5-BD4F-7DB53897C074}"/>
              </a:ext>
            </a:extLst>
          </p:cNvPr>
          <p:cNvSpPr txBox="1">
            <a:spLocks/>
          </p:cNvSpPr>
          <p:nvPr/>
        </p:nvSpPr>
        <p:spPr>
          <a:xfrm>
            <a:off x="228600" y="6248400"/>
            <a:ext cx="1600200" cy="457200"/>
          </a:xfrm>
          <a:prstGeom prst="rect">
            <a:avLst/>
          </a:prstGeom>
          <a:solidFill>
            <a:schemeClr val="bg1"/>
          </a:solidFill>
        </p:spPr>
        <p:txBody>
          <a:bodyPr vert="horz" lIns="0" tIns="89648" rIns="0" bIns="89648" rtlCol="0" anchor="b" anchorCtr="0">
            <a:noAutofit/>
          </a:bodyPr>
          <a:lstStyle>
            <a:lvl1pPr algn="l" defTabSz="914400" rtl="0" eaLnBrk="1" latinLnBrk="0" hangingPunct="1">
              <a:lnSpc>
                <a:spcPct val="90000"/>
              </a:lnSpc>
              <a:spcBef>
                <a:spcPct val="0"/>
              </a:spcBef>
              <a:buNone/>
              <a:defRPr sz="4800" kern="1200" spc="-74" baseline="0">
                <a:solidFill>
                  <a:schemeClr val="accent1"/>
                </a:solidFill>
                <a:latin typeface="+mj-lt"/>
                <a:ea typeface="+mj-ea"/>
                <a:cs typeface="+mj-cs"/>
              </a:defRPr>
            </a:lvl1pPr>
          </a:lstStyle>
          <a:p>
            <a:endParaRPr lang="en-US" dirty="0"/>
          </a:p>
        </p:txBody>
      </p:sp>
    </p:spTree>
    <p:extLst>
      <p:ext uri="{BB962C8B-B14F-4D97-AF65-F5344CB8AC3E}">
        <p14:creationId xmlns:p14="http://schemas.microsoft.com/office/powerpoint/2010/main" val="2349726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3CD8F9-1141-422F-916F-C71C829135FC}"/>
              </a:ext>
            </a:extLst>
          </p:cNvPr>
          <p:cNvSpPr txBox="1"/>
          <p:nvPr/>
        </p:nvSpPr>
        <p:spPr>
          <a:xfrm>
            <a:off x="460551" y="1781175"/>
            <a:ext cx="4035250" cy="4652270"/>
          </a:xfrm>
          <a:prstGeom prst="rect">
            <a:avLst/>
          </a:prstGeom>
        </p:spPr>
        <p:txBody>
          <a:bodyPr vert="horz" lIns="0" tIns="0" rIns="0" bIns="0" rtlCol="0">
            <a:noAutofit/>
          </a:bodyPr>
          <a:lstStyle/>
          <a:p>
            <a:pPr>
              <a:lnSpc>
                <a:spcPct val="120000"/>
              </a:lnSpc>
              <a:spcAft>
                <a:spcPts val="600"/>
              </a:spcAft>
              <a:buFont typeface="Arial" panose="020B0604020202020204" pitchFamily="34" charset="0"/>
            </a:pPr>
            <a:r>
              <a:rPr lang="en-US" sz="1300" dirty="0">
                <a:solidFill>
                  <a:schemeClr val="accent3">
                    <a:lumMod val="75000"/>
                  </a:schemeClr>
                </a:solidFill>
                <a:latin typeface="Calibri" panose="020F0502020204030204" pitchFamily="34" charset="0"/>
                <a:cs typeface="Calibri" panose="020F0502020204030204" pitchFamily="34" charset="0"/>
              </a:rPr>
              <a:t>Farming has always been one of the most important economic activities in India. With about two thirds of the population engaged in agriculture and agriculture related activities. It is important to understand the plight of farmers and understand why they are suffering.</a:t>
            </a:r>
          </a:p>
          <a:p>
            <a:pPr>
              <a:lnSpc>
                <a:spcPct val="120000"/>
              </a:lnSpc>
              <a:spcAft>
                <a:spcPts val="600"/>
              </a:spcAft>
              <a:buFont typeface="Arial" panose="020B0604020202020204" pitchFamily="34" charset="0"/>
            </a:pPr>
            <a:endParaRPr lang="en-US" sz="1300" dirty="0">
              <a:solidFill>
                <a:schemeClr val="accent3">
                  <a:lumMod val="75000"/>
                </a:schemeClr>
              </a:solidFill>
              <a:latin typeface="Calibri" panose="020F0502020204030204" pitchFamily="34" charset="0"/>
              <a:cs typeface="Calibri" panose="020F0502020204030204" pitchFamily="34" charset="0"/>
            </a:endParaRPr>
          </a:p>
          <a:p>
            <a:pPr>
              <a:lnSpc>
                <a:spcPct val="120000"/>
              </a:lnSpc>
            </a:pPr>
            <a:r>
              <a:rPr lang="en-US" sz="1300" dirty="0">
                <a:latin typeface="Calibri" panose="020F0502020204030204" pitchFamily="34" charset="0"/>
                <a:cs typeface="Calibri" panose="020F0502020204030204" pitchFamily="34" charset="0"/>
              </a:rPr>
              <a:t>In the context of Agriculture, sustainability refers to the successful management of agricultural resources to satisfy human needs while at the same time maintaining or enhancing the quality of the environment and conserving natural resources for future generations. </a:t>
            </a:r>
          </a:p>
          <a:p>
            <a:pPr>
              <a:lnSpc>
                <a:spcPct val="120000"/>
              </a:lnSpc>
            </a:pPr>
            <a:endParaRPr lang="en-US" sz="1300" dirty="0">
              <a:latin typeface="Calibri" panose="020F0502020204030204" pitchFamily="34" charset="0"/>
              <a:cs typeface="Calibri" panose="020F0502020204030204" pitchFamily="34" charset="0"/>
            </a:endParaRPr>
          </a:p>
          <a:p>
            <a:pPr>
              <a:lnSpc>
                <a:spcPct val="120000"/>
              </a:lnSpc>
            </a:pPr>
            <a:r>
              <a:rPr lang="en-US" sz="1300" dirty="0">
                <a:latin typeface="Calibri" panose="020F0502020204030204" pitchFamily="34" charset="0"/>
                <a:cs typeface="Calibri" panose="020F0502020204030204" pitchFamily="34" charset="0"/>
              </a:rPr>
              <a:t>The challenge we see today is farmers that they do not have enough consumer base for organic produce and consumers do not have awareness about it to address this, we want to build a solution which brings the producers and consumer together and creates a win-win situation for both.</a:t>
            </a:r>
            <a:endParaRPr lang="en-US" sz="1300" dirty="0">
              <a:solidFill>
                <a:schemeClr val="accent4"/>
              </a:solidFill>
              <a:latin typeface="Calibri" panose="020F0502020204030204" pitchFamily="34" charset="0"/>
              <a:cs typeface="Calibri" panose="020F0502020204030204" pitchFamily="34" charset="0"/>
            </a:endParaRPr>
          </a:p>
          <a:p>
            <a:pPr>
              <a:lnSpc>
                <a:spcPct val="120000"/>
              </a:lnSpc>
              <a:spcAft>
                <a:spcPts val="600"/>
              </a:spcAft>
              <a:buFont typeface="Arial" panose="020B0604020202020204" pitchFamily="34" charset="0"/>
            </a:pPr>
            <a:endParaRPr lang="en-US" sz="1300" dirty="0">
              <a:solidFill>
                <a:schemeClr val="accent4"/>
              </a:solidFill>
              <a:latin typeface="Calibri" panose="020F0502020204030204" pitchFamily="34" charset="0"/>
              <a:cs typeface="Calibri" panose="020F0502020204030204" pitchFamily="34" charset="0"/>
            </a:endParaRPr>
          </a:p>
          <a:p>
            <a:pPr>
              <a:lnSpc>
                <a:spcPct val="120000"/>
              </a:lnSpc>
              <a:spcAft>
                <a:spcPts val="600"/>
              </a:spcAft>
              <a:buFont typeface="Arial" panose="020B0604020202020204" pitchFamily="34" charset="0"/>
            </a:pPr>
            <a:endParaRPr lang="en-US" sz="1300" dirty="0">
              <a:solidFill>
                <a:schemeClr val="accent4"/>
              </a:solidFill>
              <a:latin typeface="Calibri" panose="020F0502020204030204" pitchFamily="34" charset="0"/>
              <a:cs typeface="Calibri" panose="020F0502020204030204" pitchFamily="34" charset="0"/>
            </a:endParaRPr>
          </a:p>
          <a:p>
            <a:pPr>
              <a:lnSpc>
                <a:spcPct val="120000"/>
              </a:lnSpc>
              <a:spcAft>
                <a:spcPts val="600"/>
              </a:spcAft>
              <a:buFont typeface="Arial" panose="020B0604020202020204" pitchFamily="34" charset="0"/>
            </a:pPr>
            <a:endParaRPr lang="en-US" sz="1300" dirty="0">
              <a:solidFill>
                <a:schemeClr val="accent4"/>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41787D29-8E4E-4A41-84D6-DA109D77FE51}"/>
              </a:ext>
            </a:extLst>
          </p:cNvPr>
          <p:cNvSpPr>
            <a:spLocks noGrp="1"/>
          </p:cNvSpPr>
          <p:nvPr>
            <p:ph type="sldNum" sz="quarter" idx="12"/>
          </p:nvPr>
        </p:nvSpPr>
        <p:spPr/>
        <p:txBody>
          <a:bodyPr vert="horz" wrap="none" lIns="0" tIns="0" rIns="0" bIns="0" rtlCol="0" anchor="ctr">
            <a:normAutofit/>
          </a:bodyPr>
          <a:lstStyle/>
          <a:p>
            <a:pPr>
              <a:spcAft>
                <a:spcPts val="600"/>
              </a:spcAft>
            </a:pPr>
            <a:fld id="{F18F5FCC-583C-47C6-9953-2F6AD74D46AE}" type="slidenum">
              <a:rPr lang="en-US" smtClean="0"/>
              <a:pPr>
                <a:spcAft>
                  <a:spcPts val="600"/>
                </a:spcAft>
              </a:pPr>
              <a:t>3</a:t>
            </a:fld>
            <a:endParaRPr lang="en-US" dirty="0"/>
          </a:p>
        </p:txBody>
      </p:sp>
      <p:sp>
        <p:nvSpPr>
          <p:cNvPr id="16" name="Text Placeholder 3">
            <a:extLst>
              <a:ext uri="{FF2B5EF4-FFF2-40B4-BE49-F238E27FC236}">
                <a16:creationId xmlns:a16="http://schemas.microsoft.com/office/drawing/2014/main" id="{49C1F6D0-B8B0-455D-90E5-D85317146AA3}"/>
              </a:ext>
            </a:extLst>
          </p:cNvPr>
          <p:cNvSpPr>
            <a:spLocks noGrp="1"/>
          </p:cNvSpPr>
          <p:nvPr>
            <p:ph type="body" sz="quarter" idx="13"/>
          </p:nvPr>
        </p:nvSpPr>
        <p:spPr>
          <a:xfrm>
            <a:off x="460551" y="938463"/>
            <a:ext cx="8397700" cy="403225"/>
          </a:xfrm>
        </p:spPr>
        <p:txBody>
          <a:bodyPr/>
          <a:lstStyle/>
          <a:p>
            <a:r>
              <a:rPr lang="en-US" dirty="0"/>
              <a:t> </a:t>
            </a:r>
          </a:p>
        </p:txBody>
      </p:sp>
      <p:sp>
        <p:nvSpPr>
          <p:cNvPr id="3" name="Title 2">
            <a:extLst>
              <a:ext uri="{FF2B5EF4-FFF2-40B4-BE49-F238E27FC236}">
                <a16:creationId xmlns:a16="http://schemas.microsoft.com/office/drawing/2014/main" id="{BD8E8A8E-CF13-4589-A8E4-CA3684AC5816}"/>
              </a:ext>
            </a:extLst>
          </p:cNvPr>
          <p:cNvSpPr>
            <a:spLocks noGrp="1"/>
          </p:cNvSpPr>
          <p:nvPr>
            <p:ph type="title"/>
          </p:nvPr>
        </p:nvSpPr>
        <p:spPr>
          <a:xfrm>
            <a:off x="461387" y="609600"/>
            <a:ext cx="8396863" cy="732088"/>
          </a:xfrm>
        </p:spPr>
        <p:txBody>
          <a:bodyPr vert="horz" lIns="0" tIns="0" rIns="0" bIns="0" rtlCol="0" anchor="b">
            <a:normAutofit/>
          </a:bodyPr>
          <a:lstStyle/>
          <a:p>
            <a:r>
              <a:rPr lang="en-US" sz="3600" b="1" i="1" kern="1200" dirty="0">
                <a:latin typeface="+mj-lt"/>
                <a:ea typeface="+mj-ea"/>
                <a:cs typeface="+mj-cs"/>
              </a:rPr>
              <a:t> </a:t>
            </a:r>
            <a:r>
              <a:rPr lang="en-US" sz="3600" b="1" i="1" spc="-74" dirty="0">
                <a:solidFill>
                  <a:srgbClr val="00B050"/>
                </a:solidFill>
              </a:rPr>
              <a:t>Agriculture Challenges </a:t>
            </a:r>
            <a:r>
              <a:rPr lang="en-US" sz="3100" spc="-74" dirty="0">
                <a:solidFill>
                  <a:srgbClr val="00B050"/>
                </a:solidFill>
              </a:rPr>
              <a:t>during Pandemics</a:t>
            </a:r>
          </a:p>
        </p:txBody>
      </p:sp>
      <p:pic>
        <p:nvPicPr>
          <p:cNvPr id="8" name="Picture 7" descr="A picture containing grass, outdoor, person, plant&#10;&#10;Description automatically generated">
            <a:extLst>
              <a:ext uri="{FF2B5EF4-FFF2-40B4-BE49-F238E27FC236}">
                <a16:creationId xmlns:a16="http://schemas.microsoft.com/office/drawing/2014/main" id="{810762F6-CF5B-487F-8558-343AE4E460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781175"/>
            <a:ext cx="3910584" cy="3931920"/>
          </a:xfrm>
          <a:prstGeom prst="rect">
            <a:avLst/>
          </a:prstGeom>
        </p:spPr>
      </p:pic>
      <p:sp>
        <p:nvSpPr>
          <p:cNvPr id="7" name="Title 3">
            <a:extLst>
              <a:ext uri="{FF2B5EF4-FFF2-40B4-BE49-F238E27FC236}">
                <a16:creationId xmlns:a16="http://schemas.microsoft.com/office/drawing/2014/main" id="{980A4918-F1CB-4C03-B12A-469A193C9C16}"/>
              </a:ext>
            </a:extLst>
          </p:cNvPr>
          <p:cNvSpPr txBox="1">
            <a:spLocks/>
          </p:cNvSpPr>
          <p:nvPr/>
        </p:nvSpPr>
        <p:spPr>
          <a:xfrm>
            <a:off x="228600" y="6248401"/>
            <a:ext cx="1066800" cy="457200"/>
          </a:xfrm>
          <a:prstGeom prst="rect">
            <a:avLst/>
          </a:prstGeom>
          <a:solidFill>
            <a:schemeClr val="bg1"/>
          </a:solidFill>
        </p:spPr>
        <p:txBody>
          <a:bodyPr vert="horz" lIns="0" tIns="89648" rIns="0" bIns="89648" rtlCol="0" anchor="b" anchorCtr="0">
            <a:noAutofit/>
          </a:bodyPr>
          <a:lstStyle>
            <a:lvl1pPr algn="l" defTabSz="914400" rtl="0" eaLnBrk="1" latinLnBrk="0" hangingPunct="1">
              <a:lnSpc>
                <a:spcPct val="90000"/>
              </a:lnSpc>
              <a:spcBef>
                <a:spcPct val="0"/>
              </a:spcBef>
              <a:buNone/>
              <a:defRPr sz="4800" kern="1200" spc="-74" baseline="0">
                <a:solidFill>
                  <a:schemeClr val="accent1"/>
                </a:solidFill>
                <a:latin typeface="+mj-lt"/>
                <a:ea typeface="+mj-ea"/>
                <a:cs typeface="+mj-cs"/>
              </a:defRPr>
            </a:lvl1pPr>
          </a:lstStyle>
          <a:p>
            <a:endParaRPr lang="en-US" dirty="0"/>
          </a:p>
        </p:txBody>
      </p:sp>
    </p:spTree>
    <p:extLst>
      <p:ext uri="{BB962C8B-B14F-4D97-AF65-F5344CB8AC3E}">
        <p14:creationId xmlns:p14="http://schemas.microsoft.com/office/powerpoint/2010/main" val="63628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3C1AC731-5820-431D-8783-BA8AB48F40F7}"/>
              </a:ext>
            </a:extLst>
          </p:cNvPr>
          <p:cNvSpPr>
            <a:spLocks noGrp="1"/>
          </p:cNvSpPr>
          <p:nvPr>
            <p:ph type="title"/>
          </p:nvPr>
        </p:nvSpPr>
        <p:spPr/>
        <p:txBody>
          <a:bodyPr anchor="b">
            <a:normAutofit/>
          </a:bodyPr>
          <a:lstStyle/>
          <a:p>
            <a:r>
              <a:rPr lang="en-US" b="1" i="1" dirty="0">
                <a:solidFill>
                  <a:srgbClr val="00B050"/>
                </a:solidFill>
              </a:rPr>
              <a:t>GO FARM </a:t>
            </a:r>
            <a:r>
              <a:rPr lang="en-US" dirty="0">
                <a:solidFill>
                  <a:srgbClr val="00B050"/>
                </a:solidFill>
              </a:rPr>
              <a:t>– </a:t>
            </a:r>
            <a:r>
              <a:rPr lang="en-US" sz="2400" spc="-74" dirty="0">
                <a:solidFill>
                  <a:srgbClr val="00B050"/>
                </a:solidFill>
              </a:rPr>
              <a:t>Experience one day of Farming in Live !!!</a:t>
            </a:r>
            <a:endParaRPr lang="en-US" sz="2400" dirty="0">
              <a:solidFill>
                <a:srgbClr val="00B050"/>
              </a:solidFill>
            </a:endParaRPr>
          </a:p>
        </p:txBody>
      </p:sp>
      <p:sp>
        <p:nvSpPr>
          <p:cNvPr id="26" name="Content Placeholder 2">
            <a:extLst>
              <a:ext uri="{FF2B5EF4-FFF2-40B4-BE49-F238E27FC236}">
                <a16:creationId xmlns:a16="http://schemas.microsoft.com/office/drawing/2014/main" id="{2F9F63F0-3DED-4EF2-AE4F-4AA100B9C40E}"/>
              </a:ext>
            </a:extLst>
          </p:cNvPr>
          <p:cNvSpPr>
            <a:spLocks noGrp="1"/>
          </p:cNvSpPr>
          <p:nvPr>
            <p:ph idx="1"/>
          </p:nvPr>
        </p:nvSpPr>
        <p:spPr/>
        <p:txBody>
          <a:bodyPr>
            <a:normAutofit fontScale="92500" lnSpcReduction="20000"/>
          </a:bodyPr>
          <a:lstStyle/>
          <a:p>
            <a:pPr marL="285750" indent="-285750">
              <a:buFont typeface="Wingdings" panose="05000000000000000000" pitchFamily="2" charset="2"/>
              <a:buChar char="ü"/>
            </a:pPr>
            <a:r>
              <a:rPr lang="en-US" sz="1400" b="1" dirty="0">
                <a:solidFill>
                  <a:schemeClr val="accent3">
                    <a:lumMod val="75000"/>
                  </a:schemeClr>
                </a:solidFill>
              </a:rPr>
              <a:t> </a:t>
            </a:r>
            <a:r>
              <a:rPr lang="en-US" sz="1600" b="1" dirty="0">
                <a:solidFill>
                  <a:schemeClr val="accent3">
                    <a:lumMod val="75000"/>
                  </a:schemeClr>
                </a:solidFill>
              </a:rPr>
              <a:t>Go Farm</a:t>
            </a:r>
            <a:r>
              <a:rPr lang="en-US" sz="1600" dirty="0">
                <a:solidFill>
                  <a:schemeClr val="accent3">
                    <a:lumMod val="75000"/>
                  </a:schemeClr>
                </a:solidFill>
              </a:rPr>
              <a:t> is a new business idea to strengthen the connection between rural and urban people, grow farm visits, and provide a new Agri-tourism income stream for farmers.</a:t>
            </a:r>
          </a:p>
          <a:p>
            <a:pPr marL="285750" indent="-285750">
              <a:buFont typeface="Wingdings" panose="05000000000000000000" pitchFamily="2" charset="2"/>
              <a:buChar char="ü"/>
            </a:pPr>
            <a:r>
              <a:rPr lang="en-US" sz="1600" dirty="0">
                <a:solidFill>
                  <a:schemeClr val="accent3">
                    <a:lumMod val="75000"/>
                  </a:schemeClr>
                </a:solidFill>
              </a:rPr>
              <a:t>Today, a visitor to a rural area has no easy way to visit a farm unless they know someone personally, who either owns farms or knows about other farmers.</a:t>
            </a:r>
          </a:p>
          <a:p>
            <a:pPr marL="285750" indent="-285750">
              <a:buFont typeface="Wingdings" panose="05000000000000000000" pitchFamily="2" charset="2"/>
              <a:buChar char="ü"/>
            </a:pPr>
            <a:r>
              <a:rPr lang="en-US" sz="1600" b="1" dirty="0">
                <a:solidFill>
                  <a:schemeClr val="accent3">
                    <a:lumMod val="75000"/>
                  </a:schemeClr>
                </a:solidFill>
              </a:rPr>
              <a:t>Go Farm </a:t>
            </a:r>
            <a:r>
              <a:rPr lang="en-US" sz="1600" dirty="0">
                <a:solidFill>
                  <a:schemeClr val="accent3">
                    <a:lumMod val="75000"/>
                  </a:schemeClr>
                </a:solidFill>
              </a:rPr>
              <a:t>as an online platform, gives consumers the opportunity to book a day, to experience unique agricultural feeling, by giving an opportunity to participate in few farming related activities and meet farmers directly in areas they choose.</a:t>
            </a:r>
          </a:p>
          <a:p>
            <a:pPr marL="285750" indent="-285750">
              <a:buFont typeface="Wingdings" panose="05000000000000000000" pitchFamily="2" charset="2"/>
              <a:buChar char="ü"/>
            </a:pPr>
            <a:r>
              <a:rPr lang="en-US" sz="1600" b="1" dirty="0">
                <a:solidFill>
                  <a:schemeClr val="accent3">
                    <a:lumMod val="75000"/>
                  </a:schemeClr>
                </a:solidFill>
              </a:rPr>
              <a:t>Go Farm  </a:t>
            </a:r>
            <a:r>
              <a:rPr lang="en-US" sz="1600" dirty="0">
                <a:solidFill>
                  <a:schemeClr val="accent3">
                    <a:lumMod val="75000"/>
                  </a:schemeClr>
                </a:solidFill>
              </a:rPr>
              <a:t>is  predominantly about experiencing nature and respecting its treasures in a way that future generations will be nurtured with good things and cherish for green living.</a:t>
            </a:r>
          </a:p>
          <a:p>
            <a:pPr marL="285750" indent="-285750">
              <a:buFont typeface="Wingdings" panose="05000000000000000000" pitchFamily="2" charset="2"/>
              <a:buChar char="ü"/>
            </a:pPr>
            <a:endParaRPr lang="en-US" sz="1600" dirty="0">
              <a:solidFill>
                <a:schemeClr val="accent3">
                  <a:lumMod val="75000"/>
                </a:schemeClr>
              </a:solidFill>
            </a:endParaRPr>
          </a:p>
        </p:txBody>
      </p:sp>
      <p:sp>
        <p:nvSpPr>
          <p:cNvPr id="2" name="Slide Number Placeholder 1">
            <a:extLst>
              <a:ext uri="{FF2B5EF4-FFF2-40B4-BE49-F238E27FC236}">
                <a16:creationId xmlns:a16="http://schemas.microsoft.com/office/drawing/2014/main" id="{206EB5B5-8A7B-41DF-8891-A718A0CC049B}"/>
              </a:ext>
            </a:extLst>
          </p:cNvPr>
          <p:cNvSpPr>
            <a:spLocks noGrp="1"/>
          </p:cNvSpPr>
          <p:nvPr>
            <p:ph type="sldNum" sz="quarter" idx="12"/>
          </p:nvPr>
        </p:nvSpPr>
        <p:spPr/>
        <p:txBody>
          <a:bodyPr wrap="none" anchor="ctr">
            <a:normAutofit/>
          </a:bodyPr>
          <a:lstStyle/>
          <a:p>
            <a:pPr>
              <a:spcAft>
                <a:spcPts val="600"/>
              </a:spcAft>
            </a:pPr>
            <a:fld id="{F18F5FCC-583C-47C6-9953-2F6AD74D46AE}" type="slidenum">
              <a:rPr lang="en-US" smtClean="0"/>
              <a:pPr>
                <a:spcAft>
                  <a:spcPts val="600"/>
                </a:spcAft>
              </a:pPr>
              <a:t>4</a:t>
            </a:fld>
            <a:endParaRPr lang="en-US" dirty="0"/>
          </a:p>
        </p:txBody>
      </p:sp>
      <p:pic>
        <p:nvPicPr>
          <p:cNvPr id="7" name="Picture 6" descr="A picture containing sky, grass, outdoor&#10;&#10;Description automatically generated">
            <a:extLst>
              <a:ext uri="{FF2B5EF4-FFF2-40B4-BE49-F238E27FC236}">
                <a16:creationId xmlns:a16="http://schemas.microsoft.com/office/drawing/2014/main" id="{8B119019-9E56-4E3D-BCCB-5D8A88890C83}"/>
              </a:ext>
            </a:extLst>
          </p:cNvPr>
          <p:cNvPicPr>
            <a:picLocks noChangeAspect="1"/>
          </p:cNvPicPr>
          <p:nvPr/>
        </p:nvPicPr>
        <p:blipFill rotWithShape="1">
          <a:blip r:embed="rId2">
            <a:extLst>
              <a:ext uri="{28A0092B-C50C-407E-A947-70E740481C1C}">
                <a14:useLocalDpi xmlns:a14="http://schemas.microsoft.com/office/drawing/2010/main" val="0"/>
              </a:ext>
            </a:extLst>
          </a:blip>
          <a:srcRect l="20799" r="9668" b="2"/>
          <a:stretch/>
        </p:blipFill>
        <p:spPr>
          <a:xfrm>
            <a:off x="4800600" y="1354138"/>
            <a:ext cx="4059238" cy="4772025"/>
          </a:xfrm>
          <a:prstGeom prst="rect">
            <a:avLst/>
          </a:prstGeom>
          <a:noFill/>
        </p:spPr>
      </p:pic>
      <p:sp>
        <p:nvSpPr>
          <p:cNvPr id="6" name="Title 3">
            <a:extLst>
              <a:ext uri="{FF2B5EF4-FFF2-40B4-BE49-F238E27FC236}">
                <a16:creationId xmlns:a16="http://schemas.microsoft.com/office/drawing/2014/main" id="{AA7C2BE1-28F3-4022-AA96-D03D1BA13486}"/>
              </a:ext>
            </a:extLst>
          </p:cNvPr>
          <p:cNvSpPr txBox="1">
            <a:spLocks/>
          </p:cNvSpPr>
          <p:nvPr/>
        </p:nvSpPr>
        <p:spPr>
          <a:xfrm>
            <a:off x="228600" y="6265181"/>
            <a:ext cx="1600200" cy="440419"/>
          </a:xfrm>
          <a:prstGeom prst="rect">
            <a:avLst/>
          </a:prstGeom>
          <a:solidFill>
            <a:schemeClr val="bg1"/>
          </a:solidFill>
        </p:spPr>
        <p:txBody>
          <a:bodyPr vert="horz" lIns="0" tIns="89648" rIns="0" bIns="89648" rtlCol="0" anchor="b" anchorCtr="0">
            <a:noAutofit/>
          </a:bodyPr>
          <a:lstStyle>
            <a:lvl1pPr algn="l" defTabSz="914400" rtl="0" eaLnBrk="1" latinLnBrk="0" hangingPunct="1">
              <a:lnSpc>
                <a:spcPct val="90000"/>
              </a:lnSpc>
              <a:spcBef>
                <a:spcPct val="0"/>
              </a:spcBef>
              <a:buNone/>
              <a:defRPr sz="4800" kern="1200" spc="-74" baseline="0">
                <a:solidFill>
                  <a:schemeClr val="accent1"/>
                </a:solidFill>
                <a:latin typeface="+mj-lt"/>
                <a:ea typeface="+mj-ea"/>
                <a:cs typeface="+mj-cs"/>
              </a:defRPr>
            </a:lvl1pPr>
          </a:lstStyle>
          <a:p>
            <a:endParaRPr lang="en-US" dirty="0"/>
          </a:p>
        </p:txBody>
      </p:sp>
    </p:spTree>
    <p:extLst>
      <p:ext uri="{BB962C8B-B14F-4D97-AF65-F5344CB8AC3E}">
        <p14:creationId xmlns:p14="http://schemas.microsoft.com/office/powerpoint/2010/main" val="118753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5D827BC7-C6B5-45AD-A294-F82A34BCA639}"/>
              </a:ext>
            </a:extLst>
          </p:cNvPr>
          <p:cNvSpPr>
            <a:spLocks noGrp="1"/>
          </p:cNvSpPr>
          <p:nvPr>
            <p:ph type="title"/>
          </p:nvPr>
        </p:nvSpPr>
        <p:spPr>
          <a:xfrm>
            <a:off x="461387" y="304801"/>
            <a:ext cx="8606413" cy="620358"/>
          </a:xfrm>
        </p:spPr>
        <p:txBody>
          <a:bodyPr/>
          <a:lstStyle/>
          <a:p>
            <a:r>
              <a:rPr lang="en-US" sz="3600" b="1" i="1" spc="-74" dirty="0">
                <a:solidFill>
                  <a:srgbClr val="00B050"/>
                </a:solidFill>
              </a:rPr>
              <a:t>Plan a Day at Farm </a:t>
            </a:r>
            <a:r>
              <a:rPr lang="en-US" sz="2400" dirty="0">
                <a:solidFill>
                  <a:srgbClr val="00B050"/>
                </a:solidFill>
              </a:rPr>
              <a:t>A Step Close Towards Farmers!!!</a:t>
            </a:r>
            <a:endParaRPr lang="en-US" sz="2400" b="1" i="1" spc="-74" dirty="0">
              <a:solidFill>
                <a:srgbClr val="00B050"/>
              </a:solidFill>
            </a:endParaRPr>
          </a:p>
        </p:txBody>
      </p:sp>
      <p:sp>
        <p:nvSpPr>
          <p:cNvPr id="3" name="Content Placeholder 2">
            <a:extLst>
              <a:ext uri="{FF2B5EF4-FFF2-40B4-BE49-F238E27FC236}">
                <a16:creationId xmlns:a16="http://schemas.microsoft.com/office/drawing/2014/main" id="{FB98B2B7-4A63-471E-BDAD-74D21DB1B3C1}"/>
              </a:ext>
            </a:extLst>
          </p:cNvPr>
          <p:cNvSpPr>
            <a:spLocks noGrp="1"/>
          </p:cNvSpPr>
          <p:nvPr>
            <p:ph idx="1"/>
          </p:nvPr>
        </p:nvSpPr>
        <p:spPr>
          <a:xfrm>
            <a:off x="457199" y="1354139"/>
            <a:ext cx="3886202" cy="2227261"/>
          </a:xfrm>
        </p:spPr>
        <p:txBody>
          <a:bodyPr/>
          <a:lstStyle/>
          <a:p>
            <a:pPr marL="285750" indent="-285750">
              <a:buFont typeface="Wingdings" panose="05000000000000000000" pitchFamily="2" charset="2"/>
              <a:buChar char="Ø"/>
            </a:pPr>
            <a:r>
              <a:rPr lang="en-US" sz="1700" dirty="0">
                <a:solidFill>
                  <a:schemeClr val="accent3">
                    <a:lumMod val="75000"/>
                  </a:schemeClr>
                </a:solidFill>
              </a:rPr>
              <a:t>Away from the routine buzz and noise of the city Life, enjoy your day in the lush green Farms along with farm animals like cow, ducks, turkeys, hen, rabbits etc.</a:t>
            </a:r>
          </a:p>
          <a:p>
            <a:pPr marL="285750" indent="-285750">
              <a:lnSpc>
                <a:spcPct val="100000"/>
              </a:lnSpc>
              <a:spcBef>
                <a:spcPts val="600"/>
              </a:spcBef>
              <a:buFont typeface="Wingdings" panose="05000000000000000000" pitchFamily="2" charset="2"/>
              <a:buChar char="Ø"/>
            </a:pPr>
            <a:r>
              <a:rPr lang="en-US" sz="1700" dirty="0">
                <a:solidFill>
                  <a:schemeClr val="accent3">
                    <a:lumMod val="75000"/>
                  </a:schemeClr>
                </a:solidFill>
              </a:rPr>
              <a:t>Have unique on-farm Live experience for some time or a whole day !! Until your legs &amp; hands get dirty </a:t>
            </a:r>
            <a:r>
              <a:rPr lang="en-US" sz="1700" dirty="0">
                <a:solidFill>
                  <a:schemeClr val="accent3">
                    <a:lumMod val="75000"/>
                  </a:schemeClr>
                </a:solidFill>
                <a:sym typeface="Wingdings" panose="05000000000000000000" pitchFamily="2" charset="2"/>
              </a:rPr>
              <a:t></a:t>
            </a:r>
            <a:endParaRPr lang="en-US" sz="1700" dirty="0">
              <a:solidFill>
                <a:schemeClr val="accent3">
                  <a:lumMod val="75000"/>
                </a:schemeClr>
              </a:solidFill>
            </a:endParaRPr>
          </a:p>
        </p:txBody>
      </p:sp>
      <p:sp>
        <p:nvSpPr>
          <p:cNvPr id="4" name="Slide Number Placeholder 3">
            <a:extLst>
              <a:ext uri="{FF2B5EF4-FFF2-40B4-BE49-F238E27FC236}">
                <a16:creationId xmlns:a16="http://schemas.microsoft.com/office/drawing/2014/main" id="{1B9BED47-A8FF-443A-8D9B-FC1B1F5A89ED}"/>
              </a:ext>
            </a:extLst>
          </p:cNvPr>
          <p:cNvSpPr>
            <a:spLocks noGrp="1"/>
          </p:cNvSpPr>
          <p:nvPr>
            <p:ph type="sldNum" sz="quarter" idx="12"/>
          </p:nvPr>
        </p:nvSpPr>
        <p:spPr/>
        <p:txBody>
          <a:bodyPr wrap="none" anchor="ctr">
            <a:normAutofit/>
          </a:bodyPr>
          <a:lstStyle/>
          <a:p>
            <a:pPr>
              <a:spcAft>
                <a:spcPts val="600"/>
              </a:spcAft>
            </a:pPr>
            <a:fld id="{F18F5FCC-583C-47C6-9953-2F6AD74D46AE}" type="slidenum">
              <a:rPr lang="en-US" smtClean="0"/>
              <a:pPr>
                <a:spcAft>
                  <a:spcPts val="600"/>
                </a:spcAft>
              </a:pPr>
              <a:t>5</a:t>
            </a:fld>
            <a:endParaRPr lang="en-US" dirty="0"/>
          </a:p>
        </p:txBody>
      </p:sp>
      <p:pic>
        <p:nvPicPr>
          <p:cNvPr id="8" name="Content Placeholder 7" descr="Graphical user interface, application&#10;&#10;Description automatically generated">
            <a:extLst>
              <a:ext uri="{FF2B5EF4-FFF2-40B4-BE49-F238E27FC236}">
                <a16:creationId xmlns:a16="http://schemas.microsoft.com/office/drawing/2014/main" id="{CBCE4FAF-9950-4BE1-9BBF-D61D2F91C4A0}"/>
              </a:ext>
            </a:extLst>
          </p:cNvPr>
          <p:cNvPicPr>
            <a:picLocks noGrp="1" noChangeAspect="1"/>
          </p:cNvPicPr>
          <p:nvPr>
            <p:ph idx="13"/>
          </p:nvPr>
        </p:nvPicPr>
        <p:blipFill>
          <a:blip r:embed="rId3" cstate="print">
            <a:extLst>
              <a:ext uri="{28A0092B-C50C-407E-A947-70E740481C1C}">
                <a14:useLocalDpi xmlns:a14="http://schemas.microsoft.com/office/drawing/2010/main" val="0"/>
              </a:ext>
            </a:extLst>
          </a:blip>
          <a:stretch>
            <a:fillRect/>
          </a:stretch>
        </p:blipFill>
        <p:spPr/>
      </p:pic>
      <p:sp>
        <p:nvSpPr>
          <p:cNvPr id="41" name="TextBox 40">
            <a:extLst>
              <a:ext uri="{FF2B5EF4-FFF2-40B4-BE49-F238E27FC236}">
                <a16:creationId xmlns:a16="http://schemas.microsoft.com/office/drawing/2014/main" id="{286305AC-B6C9-4362-BF42-C2C9DF0398FB}"/>
              </a:ext>
            </a:extLst>
          </p:cNvPr>
          <p:cNvSpPr txBox="1"/>
          <p:nvPr/>
        </p:nvSpPr>
        <p:spPr>
          <a:xfrm>
            <a:off x="385187" y="3612747"/>
            <a:ext cx="4186813" cy="2446824"/>
          </a:xfrm>
          <a:prstGeom prst="rect">
            <a:avLst/>
          </a:prstGeom>
          <a:noFill/>
        </p:spPr>
        <p:txBody>
          <a:bodyPr wrap="square" rtlCol="0">
            <a:spAutoFit/>
          </a:bodyPr>
          <a:lstStyle/>
          <a:p>
            <a:pPr marL="285750" indent="-285750">
              <a:buFont typeface="Wingdings" panose="05000000000000000000" pitchFamily="2" charset="2"/>
              <a:buChar char="Ø"/>
            </a:pPr>
            <a:r>
              <a:rPr lang="en-US" sz="1700" dirty="0">
                <a:solidFill>
                  <a:schemeClr val="accent3">
                    <a:lumMod val="75000"/>
                  </a:schemeClr>
                </a:solidFill>
              </a:rPr>
              <a:t>Spend a day with farmer, like a farmer!</a:t>
            </a:r>
          </a:p>
          <a:p>
            <a:endParaRPr lang="en-US" sz="1700" dirty="0">
              <a:solidFill>
                <a:schemeClr val="accent3">
                  <a:lumMod val="75000"/>
                </a:schemeClr>
              </a:solidFill>
            </a:endParaRPr>
          </a:p>
          <a:p>
            <a:pPr marL="285750" indent="-285750">
              <a:buFont typeface="Wingdings" panose="05000000000000000000" pitchFamily="2" charset="2"/>
              <a:buChar char="Ø"/>
            </a:pPr>
            <a:r>
              <a:rPr lang="en-US" sz="1700" dirty="0">
                <a:solidFill>
                  <a:schemeClr val="accent3">
                    <a:lumMod val="75000"/>
                  </a:schemeClr>
                </a:solidFill>
              </a:rPr>
              <a:t>Pick the produce directly from the farm. You can pluck vegetables/fruits directly from plants. Or help farmers pick the grains.</a:t>
            </a:r>
          </a:p>
          <a:p>
            <a:endParaRPr lang="en-US" sz="1700" dirty="0">
              <a:solidFill>
                <a:schemeClr val="accent3">
                  <a:lumMod val="75000"/>
                </a:schemeClr>
              </a:solidFill>
            </a:endParaRPr>
          </a:p>
          <a:p>
            <a:pPr marL="285750" indent="-285750">
              <a:buFont typeface="Wingdings" panose="05000000000000000000" pitchFamily="2" charset="2"/>
              <a:buChar char="Ø"/>
            </a:pPr>
            <a:r>
              <a:rPr lang="en-US" sz="1700" dirty="0">
                <a:solidFill>
                  <a:schemeClr val="accent3">
                    <a:lumMod val="75000"/>
                  </a:schemeClr>
                </a:solidFill>
              </a:rPr>
              <a:t>You can buy the produce straight from farm to your kitchen! </a:t>
            </a:r>
          </a:p>
        </p:txBody>
      </p:sp>
      <p:sp>
        <p:nvSpPr>
          <p:cNvPr id="42" name="TextBox 41">
            <a:extLst>
              <a:ext uri="{FF2B5EF4-FFF2-40B4-BE49-F238E27FC236}">
                <a16:creationId xmlns:a16="http://schemas.microsoft.com/office/drawing/2014/main" id="{7DFA1669-DBB5-4F6A-A849-B609D501B9D6}"/>
              </a:ext>
            </a:extLst>
          </p:cNvPr>
          <p:cNvSpPr txBox="1"/>
          <p:nvPr/>
        </p:nvSpPr>
        <p:spPr>
          <a:xfrm>
            <a:off x="402766" y="1447800"/>
            <a:ext cx="4186814" cy="353943"/>
          </a:xfrm>
          <a:prstGeom prst="rect">
            <a:avLst/>
          </a:prstGeom>
          <a:noFill/>
        </p:spPr>
        <p:txBody>
          <a:bodyPr wrap="square" rtlCol="0">
            <a:spAutoFit/>
          </a:bodyPr>
          <a:lstStyle/>
          <a:p>
            <a:r>
              <a:rPr lang="en-US" sz="1700" dirty="0">
                <a:solidFill>
                  <a:schemeClr val="accent3">
                    <a:lumMod val="75000"/>
                  </a:schemeClr>
                </a:solidFill>
              </a:rPr>
              <a:t>.</a:t>
            </a:r>
          </a:p>
        </p:txBody>
      </p:sp>
      <p:sp>
        <p:nvSpPr>
          <p:cNvPr id="9" name="Title 3">
            <a:extLst>
              <a:ext uri="{FF2B5EF4-FFF2-40B4-BE49-F238E27FC236}">
                <a16:creationId xmlns:a16="http://schemas.microsoft.com/office/drawing/2014/main" id="{8C9023C4-4694-4936-88A7-911D37620982}"/>
              </a:ext>
            </a:extLst>
          </p:cNvPr>
          <p:cNvSpPr txBox="1">
            <a:spLocks/>
          </p:cNvSpPr>
          <p:nvPr/>
        </p:nvSpPr>
        <p:spPr>
          <a:xfrm>
            <a:off x="228600" y="6226315"/>
            <a:ext cx="1600200" cy="631685"/>
          </a:xfrm>
          <a:prstGeom prst="rect">
            <a:avLst/>
          </a:prstGeom>
          <a:solidFill>
            <a:schemeClr val="bg1"/>
          </a:solidFill>
        </p:spPr>
        <p:txBody>
          <a:bodyPr vert="horz" lIns="0" tIns="89648" rIns="0" bIns="89648" rtlCol="0" anchor="b" anchorCtr="0">
            <a:noAutofit/>
          </a:bodyPr>
          <a:lstStyle>
            <a:lvl1pPr algn="l" defTabSz="914400" rtl="0" eaLnBrk="1" latinLnBrk="0" hangingPunct="1">
              <a:lnSpc>
                <a:spcPct val="90000"/>
              </a:lnSpc>
              <a:spcBef>
                <a:spcPct val="0"/>
              </a:spcBef>
              <a:buNone/>
              <a:defRPr sz="4800" kern="1200" spc="-74" baseline="0">
                <a:solidFill>
                  <a:schemeClr val="accent1"/>
                </a:solidFill>
                <a:latin typeface="+mj-lt"/>
                <a:ea typeface="+mj-ea"/>
                <a:cs typeface="+mj-cs"/>
              </a:defRPr>
            </a:lvl1pPr>
          </a:lstStyle>
          <a:p>
            <a:endParaRPr lang="en-US" dirty="0"/>
          </a:p>
        </p:txBody>
      </p:sp>
    </p:spTree>
    <p:extLst>
      <p:ext uri="{BB962C8B-B14F-4D97-AF65-F5344CB8AC3E}">
        <p14:creationId xmlns:p14="http://schemas.microsoft.com/office/powerpoint/2010/main" val="2670093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i="1" spc="-74" dirty="0">
                <a:solidFill>
                  <a:srgbClr val="00B050"/>
                </a:solidFill>
              </a:rPr>
              <a:t>Go Farm Current capabilities</a:t>
            </a:r>
            <a:endParaRPr lang="en-US" sz="3600" b="1" i="1" dirty="0"/>
          </a:p>
        </p:txBody>
      </p:sp>
      <p:sp>
        <p:nvSpPr>
          <p:cNvPr id="4" name="5-Point Star 3"/>
          <p:cNvSpPr/>
          <p:nvPr/>
        </p:nvSpPr>
        <p:spPr>
          <a:xfrm>
            <a:off x="2860675" y="2579688"/>
            <a:ext cx="3406775" cy="2824162"/>
          </a:xfrm>
          <a:prstGeom prst="star5">
            <a:avLst/>
          </a:prstGeom>
          <a:solidFill>
            <a:srgbClr val="63666A"/>
          </a:solidFill>
          <a:ln w="1905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45720" rIns="4572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600" b="1" dirty="0">
              <a:solidFill>
                <a:schemeClr val="bg1"/>
              </a:solidFill>
            </a:endParaRPr>
          </a:p>
        </p:txBody>
      </p:sp>
      <p:sp>
        <p:nvSpPr>
          <p:cNvPr id="5" name="Rounded Rectangle 22"/>
          <p:cNvSpPr>
            <a:spLocks noChangeArrowheads="1"/>
          </p:cNvSpPr>
          <p:nvPr/>
        </p:nvSpPr>
        <p:spPr bwMode="auto">
          <a:xfrm>
            <a:off x="2517798" y="1076459"/>
            <a:ext cx="4110037" cy="1042854"/>
          </a:xfrm>
          <a:prstGeom prst="roundRect">
            <a:avLst>
              <a:gd name="adj" fmla="val 16667"/>
            </a:avLst>
          </a:prstGeom>
          <a:solidFill>
            <a:srgbClr val="EFF0F0">
              <a:alpha val="27843"/>
            </a:srgbClr>
          </a:solidFill>
          <a:ln w="3175" algn="ctr">
            <a:solidFill>
              <a:srgbClr val="F2F2F2"/>
            </a:solidFill>
            <a:round/>
            <a:headEnd/>
            <a:tailEnd/>
          </a:ln>
        </p:spPr>
        <p:txBody>
          <a:bodyPr lIns="45720" rIns="45720" anchor="ctr"/>
          <a:lstStyle/>
          <a:p>
            <a:pPr marL="171450" lvl="1" indent="-171450">
              <a:buClr>
                <a:srgbClr val="D45D00"/>
              </a:buClr>
              <a:buFont typeface="Wingdings" pitchFamily="2" charset="2"/>
              <a:buChar char="ü"/>
            </a:pPr>
            <a:r>
              <a:rPr lang="en-US" sz="1000" b="1" dirty="0">
                <a:solidFill>
                  <a:srgbClr val="63666A"/>
                </a:solidFill>
              </a:rPr>
              <a:t>We will be able to plan the full day or partial day for the consumers with variety of events related to farming. </a:t>
            </a:r>
          </a:p>
          <a:p>
            <a:pPr marL="171450" lvl="1" indent="-171450">
              <a:buClr>
                <a:srgbClr val="D45D00"/>
              </a:buClr>
              <a:buFont typeface="Wingdings" pitchFamily="2" charset="2"/>
              <a:buChar char="ü"/>
            </a:pPr>
            <a:r>
              <a:rPr lang="en-US" sz="1000" b="1" dirty="0">
                <a:solidFill>
                  <a:srgbClr val="63666A"/>
                </a:solidFill>
              </a:rPr>
              <a:t>All these activity info would be shared in Go-Farm tool, so that users can choose them as per their interest.</a:t>
            </a:r>
          </a:p>
          <a:p>
            <a:pPr marL="171450" lvl="1" indent="-171450">
              <a:buClr>
                <a:srgbClr val="D45D00"/>
              </a:buClr>
              <a:buFont typeface="Wingdings" pitchFamily="2" charset="2"/>
              <a:buChar char="ü"/>
            </a:pPr>
            <a:r>
              <a:rPr lang="en-US" sz="1000" b="1" dirty="0">
                <a:solidFill>
                  <a:srgbClr val="63666A"/>
                </a:solidFill>
              </a:rPr>
              <a:t>We will also maintain track of these activities to show user as what they have done in previous visits.</a:t>
            </a:r>
          </a:p>
        </p:txBody>
      </p:sp>
      <p:sp>
        <p:nvSpPr>
          <p:cNvPr id="6" name="Rounded Rectangle 23"/>
          <p:cNvSpPr>
            <a:spLocks noChangeArrowheads="1"/>
          </p:cNvSpPr>
          <p:nvPr/>
        </p:nvSpPr>
        <p:spPr bwMode="auto">
          <a:xfrm>
            <a:off x="6627835" y="2372875"/>
            <a:ext cx="2300288" cy="2296097"/>
          </a:xfrm>
          <a:prstGeom prst="roundRect">
            <a:avLst>
              <a:gd name="adj" fmla="val 16667"/>
            </a:avLst>
          </a:prstGeom>
          <a:solidFill>
            <a:srgbClr val="EFF0F0">
              <a:alpha val="27843"/>
            </a:srgbClr>
          </a:solidFill>
          <a:ln w="3175" algn="ctr">
            <a:solidFill>
              <a:srgbClr val="F2F2F2"/>
            </a:solidFill>
            <a:round/>
            <a:headEnd/>
            <a:tailEnd/>
          </a:ln>
        </p:spPr>
        <p:txBody>
          <a:bodyPr lIns="45720" rIns="45720" anchor="ctr"/>
          <a:lstStyle/>
          <a:p>
            <a:pPr marL="171450" lvl="1" indent="-171450">
              <a:buClr>
                <a:srgbClr val="0D776E"/>
              </a:buClr>
              <a:buFont typeface="Wingdings" pitchFamily="2" charset="2"/>
              <a:buChar char="ü"/>
            </a:pPr>
            <a:r>
              <a:rPr lang="en-US" sz="1000" b="1" dirty="0">
                <a:solidFill>
                  <a:srgbClr val="63666A"/>
                </a:solidFill>
              </a:rPr>
              <a:t> Good platform to showcase their produce directly to consumers. henceforth they can build the bonding with consumer.</a:t>
            </a:r>
          </a:p>
          <a:p>
            <a:pPr marL="171450" lvl="1" indent="-171450" algn="l">
              <a:buClr>
                <a:srgbClr val="0D776E"/>
              </a:buClr>
              <a:buFont typeface="Wingdings" pitchFamily="2" charset="2"/>
              <a:buChar char="ü"/>
            </a:pPr>
            <a:r>
              <a:rPr lang="en-US" sz="1000" b="1" dirty="0">
                <a:solidFill>
                  <a:srgbClr val="63666A"/>
                </a:solidFill>
              </a:rPr>
              <a:t>Securing Consumers for maintaining Market opportunities for the Produce</a:t>
            </a:r>
          </a:p>
          <a:p>
            <a:pPr marL="171450" lvl="1" indent="-171450" algn="l">
              <a:buClr>
                <a:srgbClr val="0D776E"/>
              </a:buClr>
              <a:buFont typeface="Wingdings" pitchFamily="2" charset="2"/>
              <a:buChar char="ü"/>
            </a:pPr>
            <a:endParaRPr lang="en-US" sz="1000" b="1" dirty="0">
              <a:solidFill>
                <a:srgbClr val="63666A"/>
              </a:solidFill>
            </a:endParaRPr>
          </a:p>
          <a:p>
            <a:pPr marL="171450" lvl="1" indent="-171450" algn="l">
              <a:buClr>
                <a:srgbClr val="0D776E"/>
              </a:buClr>
              <a:buFont typeface="Wingdings" pitchFamily="2" charset="2"/>
              <a:buChar char="ü"/>
            </a:pPr>
            <a:endParaRPr lang="en-US" sz="1000" b="1" dirty="0">
              <a:solidFill>
                <a:srgbClr val="63666A"/>
              </a:solidFill>
            </a:endParaRPr>
          </a:p>
        </p:txBody>
      </p:sp>
      <p:sp>
        <p:nvSpPr>
          <p:cNvPr id="7" name="Rounded Rectangle 24"/>
          <p:cNvSpPr>
            <a:spLocks noChangeArrowheads="1"/>
          </p:cNvSpPr>
          <p:nvPr/>
        </p:nvSpPr>
        <p:spPr bwMode="auto">
          <a:xfrm>
            <a:off x="310357" y="2730770"/>
            <a:ext cx="2300287" cy="1963515"/>
          </a:xfrm>
          <a:prstGeom prst="roundRect">
            <a:avLst>
              <a:gd name="adj" fmla="val 16667"/>
            </a:avLst>
          </a:prstGeom>
          <a:solidFill>
            <a:srgbClr val="EFF0F0">
              <a:alpha val="27843"/>
            </a:srgbClr>
          </a:solidFill>
          <a:ln w="3175" algn="ctr">
            <a:solidFill>
              <a:srgbClr val="F2F2F2"/>
            </a:solidFill>
            <a:round/>
            <a:headEnd/>
            <a:tailEnd/>
          </a:ln>
        </p:spPr>
        <p:txBody>
          <a:bodyPr lIns="45720" rIns="45720" anchor="ctr"/>
          <a:lstStyle/>
          <a:p>
            <a:pPr marL="171450" lvl="1" indent="-171450" algn="l">
              <a:buClr>
                <a:srgbClr val="D45D00"/>
              </a:buClr>
              <a:buFont typeface="Wingdings" pitchFamily="2" charset="2"/>
              <a:buChar char="ü"/>
            </a:pPr>
            <a:r>
              <a:rPr lang="en-US" sz="1000" b="1" dirty="0">
                <a:solidFill>
                  <a:srgbClr val="63666A"/>
                </a:solidFill>
              </a:rPr>
              <a:t>Any one can login into the GO farm web page through simple registration.</a:t>
            </a:r>
          </a:p>
          <a:p>
            <a:pPr marL="0" lvl="1" algn="l">
              <a:buClr>
                <a:srgbClr val="D45D00"/>
              </a:buClr>
            </a:pPr>
            <a:endParaRPr lang="en-US" sz="1000" b="1" dirty="0">
              <a:solidFill>
                <a:srgbClr val="63666A"/>
              </a:solidFill>
            </a:endParaRPr>
          </a:p>
          <a:p>
            <a:pPr marL="171450" lvl="1" indent="-171450" algn="l">
              <a:buClr>
                <a:srgbClr val="D45D00"/>
              </a:buClr>
              <a:buFont typeface="Wingdings" pitchFamily="2" charset="2"/>
              <a:buChar char="ü"/>
            </a:pPr>
            <a:r>
              <a:rPr lang="en-US" sz="1000" b="1" dirty="0">
                <a:solidFill>
                  <a:srgbClr val="63666A"/>
                </a:solidFill>
              </a:rPr>
              <a:t>Get the awareness about Farming life. They can personally feel pains and gains of farmer</a:t>
            </a:r>
          </a:p>
          <a:p>
            <a:pPr marL="0" lvl="1" algn="l">
              <a:buClr>
                <a:srgbClr val="D45D00"/>
              </a:buClr>
            </a:pPr>
            <a:endParaRPr lang="en-US" sz="1000" b="1" dirty="0">
              <a:solidFill>
                <a:srgbClr val="63666A"/>
              </a:solidFill>
            </a:endParaRPr>
          </a:p>
        </p:txBody>
      </p:sp>
      <p:grpSp>
        <p:nvGrpSpPr>
          <p:cNvPr id="8" name="Group 25"/>
          <p:cNvGrpSpPr>
            <a:grpSpLocks/>
          </p:cNvGrpSpPr>
          <p:nvPr/>
        </p:nvGrpSpPr>
        <p:grpSpPr bwMode="auto">
          <a:xfrm>
            <a:off x="2432482" y="2107542"/>
            <a:ext cx="4263593" cy="4073383"/>
            <a:chOff x="2477949" y="1370542"/>
            <a:chExt cx="4186965" cy="4105617"/>
          </a:xfrm>
          <a:scene3d>
            <a:camera prst="orthographicFront">
              <a:rot lat="0" lon="0" rev="0"/>
            </a:camera>
            <a:lightRig rig="soft" dir="t">
              <a:rot lat="0" lon="0" rev="0"/>
            </a:lightRig>
          </a:scene3d>
        </p:grpSpPr>
        <p:sp>
          <p:nvSpPr>
            <p:cNvPr id="9" name="Block Arc 8"/>
            <p:cNvSpPr/>
            <p:nvPr/>
          </p:nvSpPr>
          <p:spPr>
            <a:xfrm>
              <a:off x="2898446" y="1897713"/>
              <a:ext cx="3347106" cy="3347137"/>
            </a:xfrm>
            <a:prstGeom prst="blockArc">
              <a:avLst>
                <a:gd name="adj1" fmla="val 11880000"/>
                <a:gd name="adj2" fmla="val 16200000"/>
                <a:gd name="adj3" fmla="val 4636"/>
              </a:avLst>
            </a:prstGeom>
            <a:solidFill>
              <a:srgbClr val="8E9300">
                <a:hueOff val="-2176997"/>
                <a:satOff val="-18853"/>
                <a:lumOff val="23334"/>
                <a:alphaOff val="0"/>
              </a:srgbClr>
            </a:solidFill>
            <a:ln>
              <a:noFill/>
            </a:ln>
            <a:effectLst>
              <a:outerShdw blurRad="107950" dist="12700" dir="5400000" algn="ctr">
                <a:srgbClr val="000000"/>
              </a:outerShdw>
            </a:effectLst>
            <a:sp3d contourW="44450" prstMaterial="matte">
              <a:bevelT w="63500" h="63500" prst="artDeco"/>
              <a:contourClr>
                <a:srgbClr val="FFFFFF"/>
              </a:contourClr>
            </a:sp3d>
          </p:spPr>
          <p:txBody>
            <a:bodyPr/>
            <a:lstStyle/>
            <a:p>
              <a:pPr algn="ctr">
                <a:defRPr/>
              </a:pPr>
              <a:endParaRPr lang="en-US" kern="0" dirty="0">
                <a:solidFill>
                  <a:sysClr val="window" lastClr="FFFFFF"/>
                </a:solidFill>
              </a:endParaRPr>
            </a:p>
          </p:txBody>
        </p:sp>
        <p:sp>
          <p:nvSpPr>
            <p:cNvPr id="10" name="Block Arc 9"/>
            <p:cNvSpPr/>
            <p:nvPr/>
          </p:nvSpPr>
          <p:spPr>
            <a:xfrm>
              <a:off x="2898446" y="1897713"/>
              <a:ext cx="3347106" cy="3347137"/>
            </a:xfrm>
            <a:prstGeom prst="blockArc">
              <a:avLst>
                <a:gd name="adj1" fmla="val 7560000"/>
                <a:gd name="adj2" fmla="val 11880000"/>
                <a:gd name="adj3" fmla="val 4636"/>
              </a:avLst>
            </a:prstGeom>
            <a:solidFill>
              <a:srgbClr val="96172E"/>
            </a:solidFill>
            <a:ln>
              <a:noFill/>
            </a:ln>
            <a:effectLst>
              <a:outerShdw blurRad="107950" dist="12700" dir="5400000" algn="ctr">
                <a:srgbClr val="000000"/>
              </a:outerShdw>
            </a:effectLst>
            <a:sp3d contourW="44450" prstMaterial="matte">
              <a:bevelT w="63500" h="63500" prst="artDeco"/>
              <a:contourClr>
                <a:srgbClr val="FFFFFF"/>
              </a:contourClr>
            </a:sp3d>
          </p:spPr>
          <p:txBody>
            <a:bodyPr/>
            <a:lstStyle/>
            <a:p>
              <a:pPr algn="ctr">
                <a:defRPr/>
              </a:pPr>
              <a:endParaRPr lang="en-US" kern="0" dirty="0">
                <a:solidFill>
                  <a:sysClr val="window" lastClr="FFFFFF"/>
                </a:solidFill>
              </a:endParaRPr>
            </a:p>
          </p:txBody>
        </p:sp>
        <p:sp>
          <p:nvSpPr>
            <p:cNvPr id="11" name="Block Arc 10"/>
            <p:cNvSpPr/>
            <p:nvPr/>
          </p:nvSpPr>
          <p:spPr>
            <a:xfrm>
              <a:off x="2898446" y="1897713"/>
              <a:ext cx="3347106" cy="3347137"/>
            </a:xfrm>
            <a:prstGeom prst="blockArc">
              <a:avLst>
                <a:gd name="adj1" fmla="val 3240000"/>
                <a:gd name="adj2" fmla="val 7560000"/>
                <a:gd name="adj3" fmla="val 4636"/>
              </a:avLst>
            </a:prstGeom>
            <a:solidFill>
              <a:srgbClr val="D19000"/>
            </a:solidFill>
            <a:ln>
              <a:noFill/>
            </a:ln>
            <a:effectLst>
              <a:outerShdw blurRad="107950" dist="12700" dir="5400000" algn="ctr">
                <a:srgbClr val="000000"/>
              </a:outerShdw>
            </a:effectLst>
            <a:sp3d contourW="44450" prstMaterial="matte">
              <a:bevelT w="63500" h="63500" prst="artDeco"/>
              <a:contourClr>
                <a:srgbClr val="FFFFFF"/>
              </a:contourClr>
            </a:sp3d>
          </p:spPr>
          <p:txBody>
            <a:bodyPr/>
            <a:lstStyle/>
            <a:p>
              <a:pPr algn="ctr">
                <a:defRPr/>
              </a:pPr>
              <a:endParaRPr lang="en-US" kern="0" dirty="0">
                <a:solidFill>
                  <a:sysClr val="window" lastClr="FFFFFF"/>
                </a:solidFill>
              </a:endParaRPr>
            </a:p>
          </p:txBody>
        </p:sp>
        <p:sp>
          <p:nvSpPr>
            <p:cNvPr id="12" name="Block Arc 11"/>
            <p:cNvSpPr/>
            <p:nvPr/>
          </p:nvSpPr>
          <p:spPr>
            <a:xfrm>
              <a:off x="2898446" y="1897713"/>
              <a:ext cx="3347106" cy="3347137"/>
            </a:xfrm>
            <a:prstGeom prst="blockArc">
              <a:avLst>
                <a:gd name="adj1" fmla="val 20520000"/>
                <a:gd name="adj2" fmla="val 3240000"/>
                <a:gd name="adj3" fmla="val 4636"/>
              </a:avLst>
            </a:prstGeom>
            <a:solidFill>
              <a:srgbClr val="0D776E"/>
            </a:solidFill>
            <a:ln>
              <a:noFill/>
            </a:ln>
            <a:effectLst>
              <a:outerShdw blurRad="107950" dist="12700" dir="5400000" algn="ctr">
                <a:srgbClr val="000000"/>
              </a:outerShdw>
            </a:effectLst>
            <a:sp3d contourW="44450" prstMaterial="matte">
              <a:bevelT w="63500" h="63500" prst="artDeco"/>
              <a:contourClr>
                <a:srgbClr val="FFFFFF"/>
              </a:contourClr>
            </a:sp3d>
          </p:spPr>
          <p:txBody>
            <a:bodyPr/>
            <a:lstStyle/>
            <a:p>
              <a:pPr algn="ctr">
                <a:defRPr/>
              </a:pPr>
              <a:endParaRPr lang="en-US" kern="0" dirty="0">
                <a:solidFill>
                  <a:sysClr val="window" lastClr="FFFFFF"/>
                </a:solidFill>
              </a:endParaRPr>
            </a:p>
          </p:txBody>
        </p:sp>
        <p:sp>
          <p:nvSpPr>
            <p:cNvPr id="13" name="Block Arc 12"/>
            <p:cNvSpPr/>
            <p:nvPr/>
          </p:nvSpPr>
          <p:spPr>
            <a:xfrm>
              <a:off x="2898446" y="1897713"/>
              <a:ext cx="3347106" cy="3347137"/>
            </a:xfrm>
            <a:prstGeom prst="blockArc">
              <a:avLst>
                <a:gd name="adj1" fmla="val 16200000"/>
                <a:gd name="adj2" fmla="val 20520000"/>
                <a:gd name="adj3" fmla="val 4636"/>
              </a:avLst>
            </a:prstGeom>
            <a:solidFill>
              <a:srgbClr val="8E9300">
                <a:hueOff val="0"/>
                <a:satOff val="0"/>
                <a:lumOff val="0"/>
                <a:alphaOff val="0"/>
              </a:srgbClr>
            </a:solidFill>
            <a:ln>
              <a:noFill/>
            </a:ln>
            <a:effectLst>
              <a:outerShdw blurRad="107950" dist="12700" dir="5400000" algn="ctr">
                <a:srgbClr val="000000"/>
              </a:outerShdw>
            </a:effectLst>
            <a:sp3d contourW="44450" prstMaterial="matte">
              <a:bevelT w="63500" h="63500" prst="artDeco"/>
              <a:contourClr>
                <a:srgbClr val="FFFFFF"/>
              </a:contourClr>
            </a:sp3d>
          </p:spPr>
          <p:txBody>
            <a:bodyPr/>
            <a:lstStyle/>
            <a:p>
              <a:pPr algn="ctr">
                <a:defRPr/>
              </a:pPr>
              <a:endParaRPr lang="en-US" kern="0" dirty="0">
                <a:solidFill>
                  <a:sysClr val="window" lastClr="FFFFFF"/>
                </a:solidFill>
              </a:endParaRPr>
            </a:p>
          </p:txBody>
        </p:sp>
        <p:sp>
          <p:nvSpPr>
            <p:cNvPr id="14" name="Freeform 33"/>
            <p:cNvSpPr>
              <a:spLocks/>
            </p:cNvSpPr>
            <p:nvPr/>
          </p:nvSpPr>
          <p:spPr bwMode="auto">
            <a:xfrm>
              <a:off x="3829370" y="1370542"/>
              <a:ext cx="1273458" cy="1077217"/>
            </a:xfrm>
            <a:custGeom>
              <a:avLst/>
              <a:gdLst>
                <a:gd name="T0" fmla="*/ 0 w 1077217"/>
                <a:gd name="T1" fmla="*/ 538609 h 1077217"/>
                <a:gd name="T2" fmla="*/ 538609 w 1077217"/>
                <a:gd name="T3" fmla="*/ 0 h 1077217"/>
                <a:gd name="T4" fmla="*/ 1077218 w 1077217"/>
                <a:gd name="T5" fmla="*/ 538609 h 1077217"/>
                <a:gd name="T6" fmla="*/ 538609 w 1077217"/>
                <a:gd name="T7" fmla="*/ 1077218 h 1077217"/>
                <a:gd name="T8" fmla="*/ 0 w 1077217"/>
                <a:gd name="T9" fmla="*/ 538609 h 1077217"/>
                <a:gd name="T10" fmla="*/ 0 60000 65536"/>
                <a:gd name="T11" fmla="*/ 0 60000 65536"/>
                <a:gd name="T12" fmla="*/ 0 60000 65536"/>
                <a:gd name="T13" fmla="*/ 0 60000 65536"/>
                <a:gd name="T14" fmla="*/ 0 60000 65536"/>
                <a:gd name="T15" fmla="*/ 0 w 1077217"/>
                <a:gd name="T16" fmla="*/ 0 h 1077217"/>
                <a:gd name="T17" fmla="*/ 1077217 w 1077217"/>
                <a:gd name="T18" fmla="*/ 1077217 h 1077217"/>
              </a:gdLst>
              <a:ahLst/>
              <a:cxnLst>
                <a:cxn ang="T10">
                  <a:pos x="T0" y="T1"/>
                </a:cxn>
                <a:cxn ang="T11">
                  <a:pos x="T2" y="T3"/>
                </a:cxn>
                <a:cxn ang="T12">
                  <a:pos x="T4" y="T5"/>
                </a:cxn>
                <a:cxn ang="T13">
                  <a:pos x="T6" y="T7"/>
                </a:cxn>
                <a:cxn ang="T14">
                  <a:pos x="T8" y="T9"/>
                </a:cxn>
              </a:cxnLst>
              <a:rect l="T15" t="T16" r="T17" b="T18"/>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a:solidFill>
              <a:srgbClr val="8E9300"/>
            </a:solidFill>
            <a:ln w="19050" algn="ctr">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lIns="166645" tIns="166645" rIns="166645" bIns="166645" anchor="ctr"/>
            <a:lstStyle/>
            <a:p>
              <a:pPr algn="ctr"/>
              <a:r>
                <a:rPr lang="en-US" sz="1200" b="1" dirty="0">
                  <a:solidFill>
                    <a:schemeClr val="bg1"/>
                  </a:solidFill>
                </a:rPr>
                <a:t>Plan &amp; Track Activities </a:t>
              </a:r>
            </a:p>
          </p:txBody>
        </p:sp>
        <p:sp>
          <p:nvSpPr>
            <p:cNvPr id="15" name="Freeform 34"/>
            <p:cNvSpPr>
              <a:spLocks/>
            </p:cNvSpPr>
            <p:nvPr/>
          </p:nvSpPr>
          <p:spPr bwMode="auto">
            <a:xfrm>
              <a:off x="5587697" y="2527676"/>
              <a:ext cx="1077217" cy="1077217"/>
            </a:xfrm>
            <a:custGeom>
              <a:avLst/>
              <a:gdLst>
                <a:gd name="T0" fmla="*/ 0 w 1077217"/>
                <a:gd name="T1" fmla="*/ 538609 h 1077217"/>
                <a:gd name="T2" fmla="*/ 538609 w 1077217"/>
                <a:gd name="T3" fmla="*/ 0 h 1077217"/>
                <a:gd name="T4" fmla="*/ 1077218 w 1077217"/>
                <a:gd name="T5" fmla="*/ 538609 h 1077217"/>
                <a:gd name="T6" fmla="*/ 538609 w 1077217"/>
                <a:gd name="T7" fmla="*/ 1077218 h 1077217"/>
                <a:gd name="T8" fmla="*/ 0 w 1077217"/>
                <a:gd name="T9" fmla="*/ 538609 h 1077217"/>
                <a:gd name="T10" fmla="*/ 0 60000 65536"/>
                <a:gd name="T11" fmla="*/ 0 60000 65536"/>
                <a:gd name="T12" fmla="*/ 0 60000 65536"/>
                <a:gd name="T13" fmla="*/ 0 60000 65536"/>
                <a:gd name="T14" fmla="*/ 0 60000 65536"/>
                <a:gd name="T15" fmla="*/ 0 w 1077217"/>
                <a:gd name="T16" fmla="*/ 0 h 1077217"/>
                <a:gd name="T17" fmla="*/ 1077217 w 1077217"/>
                <a:gd name="T18" fmla="*/ 1077217 h 1077217"/>
              </a:gdLst>
              <a:ahLst/>
              <a:cxnLst>
                <a:cxn ang="T10">
                  <a:pos x="T0" y="T1"/>
                </a:cxn>
                <a:cxn ang="T11">
                  <a:pos x="T2" y="T3"/>
                </a:cxn>
                <a:cxn ang="T12">
                  <a:pos x="T4" y="T5"/>
                </a:cxn>
                <a:cxn ang="T13">
                  <a:pos x="T6" y="T7"/>
                </a:cxn>
                <a:cxn ang="T14">
                  <a:pos x="T8" y="T9"/>
                </a:cxn>
              </a:cxnLst>
              <a:rect l="T15" t="T16" r="T17" b="T18"/>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a:solidFill>
              <a:srgbClr val="0D776E"/>
            </a:solidFill>
            <a:ln w="19050" algn="ctr">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lIns="166645" tIns="166645" rIns="166645" bIns="166645" anchor="ctr"/>
            <a:lstStyle/>
            <a:p>
              <a:pPr algn="ctr" defTabSz="311150"/>
              <a:r>
                <a:rPr lang="en-US" sz="1200" b="1" dirty="0">
                  <a:solidFill>
                    <a:srgbClr val="FFFFFF"/>
                  </a:solidFill>
                  <a:cs typeface="Calibri" pitchFamily="34" charset="0"/>
                </a:rPr>
                <a:t>Market Place for  Produce </a:t>
              </a:r>
            </a:p>
          </p:txBody>
        </p:sp>
        <p:sp>
          <p:nvSpPr>
            <p:cNvPr id="16" name="Freeform 35"/>
            <p:cNvSpPr>
              <a:spLocks/>
            </p:cNvSpPr>
            <p:nvPr/>
          </p:nvSpPr>
          <p:spPr bwMode="auto">
            <a:xfrm>
              <a:off x="4994005" y="4354873"/>
              <a:ext cx="1077217" cy="1077217"/>
            </a:xfrm>
            <a:custGeom>
              <a:avLst/>
              <a:gdLst>
                <a:gd name="T0" fmla="*/ 0 w 1077217"/>
                <a:gd name="T1" fmla="*/ 538609 h 1077217"/>
                <a:gd name="T2" fmla="*/ 538609 w 1077217"/>
                <a:gd name="T3" fmla="*/ 0 h 1077217"/>
                <a:gd name="T4" fmla="*/ 1077218 w 1077217"/>
                <a:gd name="T5" fmla="*/ 538609 h 1077217"/>
                <a:gd name="T6" fmla="*/ 538609 w 1077217"/>
                <a:gd name="T7" fmla="*/ 1077218 h 1077217"/>
                <a:gd name="T8" fmla="*/ 0 w 1077217"/>
                <a:gd name="T9" fmla="*/ 538609 h 1077217"/>
                <a:gd name="T10" fmla="*/ 0 60000 65536"/>
                <a:gd name="T11" fmla="*/ 0 60000 65536"/>
                <a:gd name="T12" fmla="*/ 0 60000 65536"/>
                <a:gd name="T13" fmla="*/ 0 60000 65536"/>
                <a:gd name="T14" fmla="*/ 0 60000 65536"/>
                <a:gd name="T15" fmla="*/ 0 w 1077217"/>
                <a:gd name="T16" fmla="*/ 0 h 1077217"/>
                <a:gd name="T17" fmla="*/ 1077217 w 1077217"/>
                <a:gd name="T18" fmla="*/ 1077217 h 1077217"/>
              </a:gdLst>
              <a:ahLst/>
              <a:cxnLst>
                <a:cxn ang="T10">
                  <a:pos x="T0" y="T1"/>
                </a:cxn>
                <a:cxn ang="T11">
                  <a:pos x="T2" y="T3"/>
                </a:cxn>
                <a:cxn ang="T12">
                  <a:pos x="T4" y="T5"/>
                </a:cxn>
                <a:cxn ang="T13">
                  <a:pos x="T6" y="T7"/>
                </a:cxn>
                <a:cxn ang="T14">
                  <a:pos x="T8" y="T9"/>
                </a:cxn>
              </a:cxnLst>
              <a:rect l="T15" t="T16" r="T17" b="T18"/>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a:solidFill>
              <a:srgbClr val="D19000"/>
            </a:solidFill>
            <a:ln w="19050" algn="ctr">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lIns="166645" tIns="166645" rIns="166645" bIns="166645" anchor="ctr"/>
            <a:lstStyle/>
            <a:p>
              <a:pPr algn="ctr"/>
              <a:r>
                <a:rPr lang="en-US" sz="1100" b="1" dirty="0">
                  <a:solidFill>
                    <a:schemeClr val="bg1"/>
                  </a:solidFill>
                </a:rPr>
                <a:t>Recycling the Farm waste</a:t>
              </a:r>
            </a:p>
          </p:txBody>
        </p:sp>
        <p:sp>
          <p:nvSpPr>
            <p:cNvPr id="17" name="Freeform 36"/>
            <p:cNvSpPr>
              <a:spLocks/>
            </p:cNvSpPr>
            <p:nvPr/>
          </p:nvSpPr>
          <p:spPr bwMode="auto">
            <a:xfrm>
              <a:off x="3072776" y="4310804"/>
              <a:ext cx="1276979" cy="1165355"/>
            </a:xfrm>
            <a:custGeom>
              <a:avLst/>
              <a:gdLst>
                <a:gd name="T0" fmla="*/ 0 w 1077217"/>
                <a:gd name="T1" fmla="*/ 538609 h 1077217"/>
                <a:gd name="T2" fmla="*/ 4917229 w 1077217"/>
                <a:gd name="T3" fmla="*/ 0 h 1077217"/>
                <a:gd name="T4" fmla="*/ 9834469 w 1077217"/>
                <a:gd name="T5" fmla="*/ 538609 h 1077217"/>
                <a:gd name="T6" fmla="*/ 4917229 w 1077217"/>
                <a:gd name="T7" fmla="*/ 1077218 h 1077217"/>
                <a:gd name="T8" fmla="*/ 0 w 1077217"/>
                <a:gd name="T9" fmla="*/ 538609 h 1077217"/>
                <a:gd name="T10" fmla="*/ 0 60000 65536"/>
                <a:gd name="T11" fmla="*/ 0 60000 65536"/>
                <a:gd name="T12" fmla="*/ 0 60000 65536"/>
                <a:gd name="T13" fmla="*/ 0 60000 65536"/>
                <a:gd name="T14" fmla="*/ 0 60000 65536"/>
                <a:gd name="T15" fmla="*/ 0 w 1077217"/>
                <a:gd name="T16" fmla="*/ 0 h 1077217"/>
                <a:gd name="T17" fmla="*/ 1077217 w 1077217"/>
                <a:gd name="T18" fmla="*/ 1077217 h 1077217"/>
              </a:gdLst>
              <a:ahLst/>
              <a:cxnLst>
                <a:cxn ang="T10">
                  <a:pos x="T0" y="T1"/>
                </a:cxn>
                <a:cxn ang="T11">
                  <a:pos x="T2" y="T3"/>
                </a:cxn>
                <a:cxn ang="T12">
                  <a:pos x="T4" y="T5"/>
                </a:cxn>
                <a:cxn ang="T13">
                  <a:pos x="T6" y="T7"/>
                </a:cxn>
                <a:cxn ang="T14">
                  <a:pos x="T8" y="T9"/>
                </a:cxn>
              </a:cxnLst>
              <a:rect l="T15" t="T16" r="T17" b="T18"/>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a:solidFill>
              <a:srgbClr val="96172E"/>
            </a:solidFill>
            <a:ln w="19050" algn="ctr">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lIns="166645" tIns="166645" rIns="166645" bIns="166645" anchor="ctr"/>
            <a:lstStyle/>
            <a:p>
              <a:pPr algn="ctr"/>
              <a:r>
                <a:rPr lang="en-US" sz="1200" b="1" dirty="0">
                  <a:solidFill>
                    <a:schemeClr val="bg1"/>
                  </a:solidFill>
                </a:rPr>
                <a:t>Schedule a day at farm</a:t>
              </a:r>
            </a:p>
          </p:txBody>
        </p:sp>
        <p:sp>
          <p:nvSpPr>
            <p:cNvPr id="18" name="Freeform 37"/>
            <p:cNvSpPr>
              <a:spLocks/>
            </p:cNvSpPr>
            <p:nvPr/>
          </p:nvSpPr>
          <p:spPr bwMode="auto">
            <a:xfrm>
              <a:off x="2477949" y="2527676"/>
              <a:ext cx="1078353" cy="1077217"/>
            </a:xfrm>
            <a:custGeom>
              <a:avLst/>
              <a:gdLst>
                <a:gd name="T0" fmla="*/ 0 w 1077217"/>
                <a:gd name="T1" fmla="*/ 538609 h 1077217"/>
                <a:gd name="T2" fmla="*/ 538609 w 1077217"/>
                <a:gd name="T3" fmla="*/ 0 h 1077217"/>
                <a:gd name="T4" fmla="*/ 1077218 w 1077217"/>
                <a:gd name="T5" fmla="*/ 538609 h 1077217"/>
                <a:gd name="T6" fmla="*/ 538609 w 1077217"/>
                <a:gd name="T7" fmla="*/ 1077218 h 1077217"/>
                <a:gd name="T8" fmla="*/ 0 w 1077217"/>
                <a:gd name="T9" fmla="*/ 538609 h 1077217"/>
                <a:gd name="T10" fmla="*/ 0 60000 65536"/>
                <a:gd name="T11" fmla="*/ 0 60000 65536"/>
                <a:gd name="T12" fmla="*/ 0 60000 65536"/>
                <a:gd name="T13" fmla="*/ 0 60000 65536"/>
                <a:gd name="T14" fmla="*/ 0 60000 65536"/>
                <a:gd name="T15" fmla="*/ 0 w 1077217"/>
                <a:gd name="T16" fmla="*/ 0 h 1077217"/>
                <a:gd name="T17" fmla="*/ 1077217 w 1077217"/>
                <a:gd name="T18" fmla="*/ 1077217 h 1077217"/>
              </a:gdLst>
              <a:ahLst/>
              <a:cxnLst>
                <a:cxn ang="T10">
                  <a:pos x="T0" y="T1"/>
                </a:cxn>
                <a:cxn ang="T11">
                  <a:pos x="T2" y="T3"/>
                </a:cxn>
                <a:cxn ang="T12">
                  <a:pos x="T4" y="T5"/>
                </a:cxn>
                <a:cxn ang="T13">
                  <a:pos x="T6" y="T7"/>
                </a:cxn>
                <a:cxn ang="T14">
                  <a:pos x="T8" y="T9"/>
                </a:cxn>
              </a:cxnLst>
              <a:rect l="T15" t="T16" r="T17" b="T18"/>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a:solidFill>
              <a:srgbClr val="E87722"/>
            </a:solidFill>
            <a:ln w="19050" algn="ctr">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lIns="166645" tIns="166645" rIns="166645" bIns="166645" anchor="ctr"/>
            <a:lstStyle/>
            <a:p>
              <a:pPr algn="ctr"/>
              <a:r>
                <a:rPr lang="en-US" sz="1200" b="1" dirty="0">
                  <a:solidFill>
                    <a:schemeClr val="bg1"/>
                  </a:solidFill>
                </a:rPr>
                <a:t>Register to GO FARM</a:t>
              </a:r>
            </a:p>
          </p:txBody>
        </p:sp>
      </p:grpSp>
      <p:sp>
        <p:nvSpPr>
          <p:cNvPr id="19" name="Rounded Rectangle 26"/>
          <p:cNvSpPr>
            <a:spLocks noChangeArrowheads="1"/>
          </p:cNvSpPr>
          <p:nvPr/>
        </p:nvSpPr>
        <p:spPr bwMode="auto">
          <a:xfrm>
            <a:off x="6127705" y="5148630"/>
            <a:ext cx="2728913" cy="1068760"/>
          </a:xfrm>
          <a:prstGeom prst="roundRect">
            <a:avLst>
              <a:gd name="adj" fmla="val 16667"/>
            </a:avLst>
          </a:prstGeom>
          <a:solidFill>
            <a:srgbClr val="EFF0F0">
              <a:alpha val="27843"/>
            </a:srgbClr>
          </a:solidFill>
          <a:ln w="3175" algn="ctr">
            <a:solidFill>
              <a:srgbClr val="F2F2F2"/>
            </a:solidFill>
            <a:round/>
            <a:headEnd/>
            <a:tailEnd/>
          </a:ln>
        </p:spPr>
        <p:txBody>
          <a:bodyPr lIns="45720" rIns="45720" anchor="ctr"/>
          <a:lstStyle/>
          <a:p>
            <a:pPr marL="171450" lvl="1" indent="-171450">
              <a:buClr>
                <a:srgbClr val="D19000"/>
              </a:buClr>
              <a:buFont typeface="Wingdings" pitchFamily="2" charset="2"/>
              <a:buChar char="ü"/>
            </a:pPr>
            <a:r>
              <a:rPr lang="en-US" sz="1000" b="1" dirty="0">
                <a:solidFill>
                  <a:srgbClr val="63666A"/>
                </a:solidFill>
              </a:rPr>
              <a:t>Provision to recycle the organic farm waste, left after the farming.</a:t>
            </a:r>
          </a:p>
          <a:p>
            <a:pPr marL="171450" lvl="1" indent="-171450">
              <a:buClr>
                <a:srgbClr val="D19000"/>
              </a:buClr>
              <a:buFont typeface="Wingdings" pitchFamily="2" charset="2"/>
              <a:buChar char="ü"/>
            </a:pPr>
            <a:r>
              <a:rPr lang="en-US" sz="1000" b="1" dirty="0">
                <a:solidFill>
                  <a:srgbClr val="63666A"/>
                </a:solidFill>
              </a:rPr>
              <a:t>This waste can be used for feeding farm animals.</a:t>
            </a:r>
          </a:p>
          <a:p>
            <a:pPr marL="171450" lvl="1" indent="-171450">
              <a:buClr>
                <a:srgbClr val="D19000"/>
              </a:buClr>
              <a:buFont typeface="Wingdings" pitchFamily="2" charset="2"/>
              <a:buChar char="ü"/>
            </a:pPr>
            <a:r>
              <a:rPr lang="en-US" sz="1000" b="1" dirty="0">
                <a:solidFill>
                  <a:srgbClr val="63666A"/>
                </a:solidFill>
              </a:rPr>
              <a:t>In some cases this would be recycled to develop compost and used in next crops.</a:t>
            </a:r>
          </a:p>
        </p:txBody>
      </p:sp>
      <p:sp>
        <p:nvSpPr>
          <p:cNvPr id="20" name="Rounded Rectangle 27"/>
          <p:cNvSpPr>
            <a:spLocks noChangeArrowheads="1"/>
          </p:cNvSpPr>
          <p:nvPr/>
        </p:nvSpPr>
        <p:spPr bwMode="auto">
          <a:xfrm>
            <a:off x="143062" y="4394138"/>
            <a:ext cx="2873235" cy="2205195"/>
          </a:xfrm>
          <a:prstGeom prst="roundRect">
            <a:avLst>
              <a:gd name="adj" fmla="val 16667"/>
            </a:avLst>
          </a:prstGeom>
          <a:solidFill>
            <a:srgbClr val="EFF0F0">
              <a:alpha val="27843"/>
            </a:srgbClr>
          </a:solidFill>
          <a:ln w="3175" algn="ctr">
            <a:solidFill>
              <a:srgbClr val="F2F2F2"/>
            </a:solidFill>
            <a:round/>
            <a:headEnd/>
            <a:tailEnd/>
          </a:ln>
        </p:spPr>
        <p:txBody>
          <a:bodyPr lIns="45720" rIns="45720" anchor="ctr"/>
          <a:lstStyle/>
          <a:p>
            <a:pPr marL="171450" lvl="1" indent="-171450" algn="l">
              <a:buClr>
                <a:srgbClr val="96172E"/>
              </a:buClr>
              <a:buFont typeface="Wingdings" pitchFamily="2" charset="2"/>
              <a:buChar char="ü"/>
            </a:pPr>
            <a:r>
              <a:rPr lang="en-US" sz="1000" b="1" dirty="0">
                <a:solidFill>
                  <a:srgbClr val="63666A"/>
                </a:solidFill>
              </a:rPr>
              <a:t>Visitors/Consumers Can schedule a day to spend in the Farm , by providing details like no of persons, activities that they want to participate </a:t>
            </a:r>
            <a:r>
              <a:rPr lang="en-US" sz="1000" b="1" dirty="0" err="1">
                <a:solidFill>
                  <a:srgbClr val="63666A"/>
                </a:solidFill>
              </a:rPr>
              <a:t>etc</a:t>
            </a:r>
            <a:endParaRPr lang="en-US" sz="1000" b="1" dirty="0">
              <a:solidFill>
                <a:srgbClr val="63666A"/>
              </a:solidFill>
            </a:endParaRPr>
          </a:p>
          <a:p>
            <a:pPr marL="171450" lvl="1" indent="-171450">
              <a:buClr>
                <a:srgbClr val="D19000"/>
              </a:buClr>
              <a:buFont typeface="Wingdings" pitchFamily="2" charset="2"/>
              <a:buChar char="ü"/>
            </a:pPr>
            <a:r>
              <a:rPr lang="en-US" sz="1000" b="1" dirty="0">
                <a:solidFill>
                  <a:srgbClr val="63666A"/>
                </a:solidFill>
              </a:rPr>
              <a:t>Spend a day on a typical farm, where you can see and experience a number of farming activities. Depending on the season you can take part in working in the fields, peeling corn, sowing seeds, harvesting the produce.</a:t>
            </a:r>
          </a:p>
        </p:txBody>
      </p:sp>
      <p:sp>
        <p:nvSpPr>
          <p:cNvPr id="21" name="Title 3">
            <a:extLst>
              <a:ext uri="{FF2B5EF4-FFF2-40B4-BE49-F238E27FC236}">
                <a16:creationId xmlns:a16="http://schemas.microsoft.com/office/drawing/2014/main" id="{FDDA6F4C-549A-4C85-9465-7FB3309B30BB}"/>
              </a:ext>
            </a:extLst>
          </p:cNvPr>
          <p:cNvSpPr txBox="1">
            <a:spLocks/>
          </p:cNvSpPr>
          <p:nvPr/>
        </p:nvSpPr>
        <p:spPr>
          <a:xfrm>
            <a:off x="228600" y="6248400"/>
            <a:ext cx="1600200" cy="385657"/>
          </a:xfrm>
          <a:prstGeom prst="rect">
            <a:avLst/>
          </a:prstGeom>
          <a:solidFill>
            <a:schemeClr val="bg1"/>
          </a:solidFill>
        </p:spPr>
        <p:txBody>
          <a:bodyPr vert="horz" lIns="0" tIns="89648" rIns="0" bIns="89648" rtlCol="0" anchor="b" anchorCtr="0">
            <a:noAutofit/>
          </a:bodyPr>
          <a:lstStyle>
            <a:lvl1pPr algn="l" defTabSz="914400" rtl="0" eaLnBrk="1" latinLnBrk="0" hangingPunct="1">
              <a:lnSpc>
                <a:spcPct val="90000"/>
              </a:lnSpc>
              <a:spcBef>
                <a:spcPct val="0"/>
              </a:spcBef>
              <a:buNone/>
              <a:defRPr sz="4800" kern="1200" spc="-74" baseline="0">
                <a:solidFill>
                  <a:schemeClr val="accent1"/>
                </a:solidFill>
                <a:latin typeface="+mj-lt"/>
                <a:ea typeface="+mj-ea"/>
                <a:cs typeface="+mj-cs"/>
              </a:defRPr>
            </a:lvl1pPr>
          </a:lstStyle>
          <a:p>
            <a:endParaRPr lang="en-US" dirty="0"/>
          </a:p>
        </p:txBody>
      </p:sp>
      <p:sp>
        <p:nvSpPr>
          <p:cNvPr id="3" name="Rectangle 2">
            <a:extLst>
              <a:ext uri="{FF2B5EF4-FFF2-40B4-BE49-F238E27FC236}">
                <a16:creationId xmlns:a16="http://schemas.microsoft.com/office/drawing/2014/main" id="{A630D5DE-6773-4CE6-951B-24D393F2FACF}"/>
              </a:ext>
            </a:extLst>
          </p:cNvPr>
          <p:cNvSpPr/>
          <p:nvPr/>
        </p:nvSpPr>
        <p:spPr>
          <a:xfrm>
            <a:off x="3513768" y="3520924"/>
            <a:ext cx="2116463" cy="1077218"/>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GO </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Farm</a:t>
            </a:r>
          </a:p>
        </p:txBody>
      </p:sp>
    </p:spTree>
    <p:extLst>
      <p:ext uri="{BB962C8B-B14F-4D97-AF65-F5344CB8AC3E}">
        <p14:creationId xmlns:p14="http://schemas.microsoft.com/office/powerpoint/2010/main" val="126017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164B9AF-5895-4051-A18A-20E4976FC87A}"/>
              </a:ext>
            </a:extLst>
          </p:cNvPr>
          <p:cNvSpPr>
            <a:spLocks noGrp="1"/>
          </p:cNvSpPr>
          <p:nvPr>
            <p:ph type="title"/>
          </p:nvPr>
        </p:nvSpPr>
        <p:spPr>
          <a:xfrm>
            <a:off x="462977" y="430509"/>
            <a:ext cx="8396863" cy="620358"/>
          </a:xfrm>
        </p:spPr>
        <p:txBody>
          <a:bodyPr/>
          <a:lstStyle/>
          <a:p>
            <a:r>
              <a:rPr lang="en-US" dirty="0"/>
              <a:t> </a:t>
            </a:r>
            <a:r>
              <a:rPr lang="en-US" sz="4800" spc="-74" dirty="0">
                <a:solidFill>
                  <a:srgbClr val="00B050"/>
                </a:solidFill>
              </a:rPr>
              <a:t>Go Farm– Road Map</a:t>
            </a:r>
          </a:p>
        </p:txBody>
      </p:sp>
      <p:sp>
        <p:nvSpPr>
          <p:cNvPr id="16" name="Content Placeholder 2">
            <a:extLst>
              <a:ext uri="{FF2B5EF4-FFF2-40B4-BE49-F238E27FC236}">
                <a16:creationId xmlns:a16="http://schemas.microsoft.com/office/drawing/2014/main" id="{2ED7DF6E-ECD9-4106-A4B7-FAB2F8C72F11}"/>
              </a:ext>
            </a:extLst>
          </p:cNvPr>
          <p:cNvSpPr>
            <a:spLocks noGrp="1"/>
          </p:cNvSpPr>
          <p:nvPr>
            <p:ph idx="1"/>
          </p:nvPr>
        </p:nvSpPr>
        <p:spPr/>
        <p:txBody>
          <a:bodyPr>
            <a:normAutofit/>
          </a:bodyPr>
          <a:lstStyle/>
          <a:p>
            <a:pPr marL="285750" indent="-285750">
              <a:buFont typeface="Wingdings" panose="05000000000000000000" pitchFamily="2" charset="2"/>
              <a:buChar char="Ø"/>
            </a:pPr>
            <a:r>
              <a:rPr lang="en-US" sz="1700" dirty="0">
                <a:solidFill>
                  <a:schemeClr val="accent3">
                    <a:lumMod val="75000"/>
                  </a:schemeClr>
                </a:solidFill>
              </a:rPr>
              <a:t>Track activities of visitors , ability to post the pictures/videos in the site</a:t>
            </a:r>
          </a:p>
          <a:p>
            <a:pPr marL="285750" indent="-285750">
              <a:buFont typeface="Wingdings" panose="05000000000000000000" pitchFamily="2" charset="2"/>
              <a:buChar char="Ø"/>
            </a:pPr>
            <a:r>
              <a:rPr lang="en-US" sz="1700" dirty="0">
                <a:solidFill>
                  <a:schemeClr val="accent3">
                    <a:lumMod val="75000"/>
                  </a:schemeClr>
                </a:solidFill>
              </a:rPr>
              <a:t>Chat bot to provide solution  in local language of Farmers on their issues and concerns</a:t>
            </a:r>
          </a:p>
          <a:p>
            <a:pPr marL="285750" indent="-285750">
              <a:buFont typeface="Wingdings" panose="05000000000000000000" pitchFamily="2" charset="2"/>
              <a:buChar char="Ø"/>
            </a:pPr>
            <a:r>
              <a:rPr lang="en-US" sz="1700" dirty="0">
                <a:solidFill>
                  <a:schemeClr val="accent3">
                    <a:lumMod val="75000"/>
                  </a:schemeClr>
                </a:solidFill>
              </a:rPr>
              <a:t>Access to Tutorials for Organic Methods for cultivation and help line for same</a:t>
            </a:r>
          </a:p>
          <a:p>
            <a:pPr marL="285750" indent="-285750">
              <a:buFont typeface="Wingdings" panose="05000000000000000000" pitchFamily="2" charset="2"/>
              <a:buChar char="Ø"/>
            </a:pPr>
            <a:r>
              <a:rPr lang="en-US" sz="1700" dirty="0">
                <a:solidFill>
                  <a:schemeClr val="accent3">
                    <a:lumMod val="75000"/>
                  </a:schemeClr>
                </a:solidFill>
              </a:rPr>
              <a:t>Market space for Farmer’s Crops sales</a:t>
            </a:r>
          </a:p>
          <a:p>
            <a:pPr marL="285750" indent="-285750">
              <a:buFont typeface="Wingdings" panose="05000000000000000000" pitchFamily="2" charset="2"/>
              <a:buChar char="Ø"/>
            </a:pPr>
            <a:r>
              <a:rPr lang="en-US" sz="1700" dirty="0">
                <a:solidFill>
                  <a:schemeClr val="accent3">
                    <a:lumMod val="75000"/>
                  </a:schemeClr>
                </a:solidFill>
              </a:rPr>
              <a:t>Awareness Tutorial on how to increase ground water in Farms</a:t>
            </a:r>
          </a:p>
          <a:p>
            <a:pPr marL="285750" indent="-285750">
              <a:buFont typeface="Wingdings" panose="05000000000000000000" pitchFamily="2" charset="2"/>
              <a:buChar char="Ø"/>
            </a:pPr>
            <a:endParaRPr lang="en-US" sz="1700" dirty="0">
              <a:solidFill>
                <a:schemeClr val="accent3">
                  <a:lumMod val="75000"/>
                </a:schemeClr>
              </a:solidFill>
            </a:endParaRPr>
          </a:p>
        </p:txBody>
      </p:sp>
      <p:sp>
        <p:nvSpPr>
          <p:cNvPr id="3" name="Slide Number Placeholder 2">
            <a:extLst>
              <a:ext uri="{FF2B5EF4-FFF2-40B4-BE49-F238E27FC236}">
                <a16:creationId xmlns:a16="http://schemas.microsoft.com/office/drawing/2014/main" id="{84A91645-7234-48B4-882B-679293752591}"/>
              </a:ext>
            </a:extLst>
          </p:cNvPr>
          <p:cNvSpPr>
            <a:spLocks noGrp="1"/>
          </p:cNvSpPr>
          <p:nvPr>
            <p:ph type="sldNum" sz="quarter" idx="12"/>
          </p:nvPr>
        </p:nvSpPr>
        <p:spPr/>
        <p:txBody>
          <a:bodyPr wrap="none" anchor="ctr">
            <a:normAutofit/>
          </a:bodyPr>
          <a:lstStyle/>
          <a:p>
            <a:pPr>
              <a:spcAft>
                <a:spcPts val="600"/>
              </a:spcAft>
            </a:pPr>
            <a:fld id="{F18F5FCC-583C-47C6-9953-2F6AD74D46AE}" type="slidenum">
              <a:rPr lang="en-US" smtClean="0"/>
              <a:pPr>
                <a:spcAft>
                  <a:spcPts val="600"/>
                </a:spcAft>
              </a:pPr>
              <a:t>7</a:t>
            </a:fld>
            <a:endParaRPr lang="en-US" dirty="0"/>
          </a:p>
        </p:txBody>
      </p:sp>
      <p:pic>
        <p:nvPicPr>
          <p:cNvPr id="7" name="Picture 6">
            <a:extLst>
              <a:ext uri="{FF2B5EF4-FFF2-40B4-BE49-F238E27FC236}">
                <a16:creationId xmlns:a16="http://schemas.microsoft.com/office/drawing/2014/main" id="{4E1EAD17-031C-4AA7-8A53-E0E7433396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455" r="7640" b="3"/>
          <a:stretch/>
        </p:blipFill>
        <p:spPr>
          <a:xfrm>
            <a:off x="4800602" y="1354138"/>
            <a:ext cx="4059238" cy="4772025"/>
          </a:xfrm>
          <a:prstGeom prst="rect">
            <a:avLst/>
          </a:prstGeom>
          <a:noFill/>
        </p:spPr>
      </p:pic>
      <p:sp>
        <p:nvSpPr>
          <p:cNvPr id="6" name="Title 3">
            <a:extLst>
              <a:ext uri="{FF2B5EF4-FFF2-40B4-BE49-F238E27FC236}">
                <a16:creationId xmlns:a16="http://schemas.microsoft.com/office/drawing/2014/main" id="{C5255714-B2BB-4766-B900-5884E2AF2B5D}"/>
              </a:ext>
            </a:extLst>
          </p:cNvPr>
          <p:cNvSpPr txBox="1">
            <a:spLocks/>
          </p:cNvSpPr>
          <p:nvPr/>
        </p:nvSpPr>
        <p:spPr>
          <a:xfrm>
            <a:off x="152400" y="6172201"/>
            <a:ext cx="1600200" cy="508470"/>
          </a:xfrm>
          <a:prstGeom prst="rect">
            <a:avLst/>
          </a:prstGeom>
          <a:solidFill>
            <a:schemeClr val="bg1"/>
          </a:solidFill>
        </p:spPr>
        <p:txBody>
          <a:bodyPr vert="horz" lIns="0" tIns="89648" rIns="0" bIns="89648" rtlCol="0" anchor="b" anchorCtr="0">
            <a:noAutofit/>
          </a:bodyPr>
          <a:lstStyle>
            <a:lvl1pPr algn="l" defTabSz="914400" rtl="0" eaLnBrk="1" latinLnBrk="0" hangingPunct="1">
              <a:lnSpc>
                <a:spcPct val="90000"/>
              </a:lnSpc>
              <a:spcBef>
                <a:spcPct val="0"/>
              </a:spcBef>
              <a:buNone/>
              <a:defRPr sz="4800" kern="1200" spc="-74" baseline="0">
                <a:solidFill>
                  <a:schemeClr val="accent1"/>
                </a:solidFill>
                <a:latin typeface="+mj-lt"/>
                <a:ea typeface="+mj-ea"/>
                <a:cs typeface="+mj-cs"/>
              </a:defRPr>
            </a:lvl1pPr>
          </a:lstStyle>
          <a:p>
            <a:endParaRPr lang="en-US" dirty="0"/>
          </a:p>
        </p:txBody>
      </p:sp>
    </p:spTree>
    <p:extLst>
      <p:ext uri="{BB962C8B-B14F-4D97-AF65-F5344CB8AC3E}">
        <p14:creationId xmlns:p14="http://schemas.microsoft.com/office/powerpoint/2010/main" val="397985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D58184EC-9307-4C57-965A-A41107EA8D71}"/>
              </a:ext>
            </a:extLst>
          </p:cNvPr>
          <p:cNvSpPr>
            <a:spLocks noGrp="1"/>
          </p:cNvSpPr>
          <p:nvPr>
            <p:ph type="body" sz="quarter" idx="12"/>
          </p:nvPr>
        </p:nvSpPr>
        <p:spPr>
          <a:xfrm>
            <a:off x="299270" y="5791200"/>
            <a:ext cx="3145212" cy="727758"/>
          </a:xfrm>
        </p:spPr>
        <p:txBody>
          <a:bodyPr>
            <a:normAutofit/>
          </a:bodyPr>
          <a:lstStyle/>
          <a:p>
            <a:endParaRPr lang="en-US" dirty="0"/>
          </a:p>
          <a:p>
            <a:endParaRPr lang="en-US" dirty="0"/>
          </a:p>
          <a:p>
            <a:endParaRPr lang="en-US" dirty="0"/>
          </a:p>
        </p:txBody>
      </p:sp>
      <p:sp>
        <p:nvSpPr>
          <p:cNvPr id="19" name="Title 3">
            <a:extLst>
              <a:ext uri="{FF2B5EF4-FFF2-40B4-BE49-F238E27FC236}">
                <a16:creationId xmlns:a16="http://schemas.microsoft.com/office/drawing/2014/main" id="{6B53163D-055B-4240-8BE0-0C44342C9558}"/>
              </a:ext>
            </a:extLst>
          </p:cNvPr>
          <p:cNvSpPr>
            <a:spLocks noGrp="1"/>
          </p:cNvSpPr>
          <p:nvPr>
            <p:ph type="title"/>
          </p:nvPr>
        </p:nvSpPr>
        <p:spPr>
          <a:xfrm>
            <a:off x="849844" y="1186068"/>
            <a:ext cx="3145212" cy="2691209"/>
          </a:xfrm>
        </p:spPr>
        <p:txBody>
          <a:bodyPr/>
          <a:lstStyle/>
          <a:p>
            <a:br>
              <a:rPr lang="en-US" dirty="0"/>
            </a:br>
            <a:r>
              <a:rPr lang="en-US" dirty="0"/>
              <a:t>Thank you!! </a:t>
            </a:r>
            <a:br>
              <a:rPr lang="en-US" dirty="0"/>
            </a:br>
            <a:endParaRPr lang="en-US" dirty="0"/>
          </a:p>
        </p:txBody>
      </p:sp>
      <p:sp>
        <p:nvSpPr>
          <p:cNvPr id="4" name="Slide Number Placeholder 3">
            <a:extLst>
              <a:ext uri="{FF2B5EF4-FFF2-40B4-BE49-F238E27FC236}">
                <a16:creationId xmlns:a16="http://schemas.microsoft.com/office/drawing/2014/main" id="{F24454BB-15E9-4382-B207-B672D1E4F7CB}"/>
              </a:ext>
            </a:extLst>
          </p:cNvPr>
          <p:cNvSpPr>
            <a:spLocks noGrp="1"/>
          </p:cNvSpPr>
          <p:nvPr>
            <p:ph type="sldNum" sz="quarter" idx="13"/>
          </p:nvPr>
        </p:nvSpPr>
        <p:spPr/>
        <p:txBody>
          <a:bodyPr wrap="none" anchor="ctr">
            <a:normAutofit/>
          </a:bodyPr>
          <a:lstStyle/>
          <a:p>
            <a:pPr algn="r">
              <a:spcAft>
                <a:spcPts val="600"/>
              </a:spcAft>
            </a:pPr>
            <a:fld id="{F18F5FCC-583C-47C6-9953-2F6AD74D46AE}" type="slidenum">
              <a:rPr lang="en-US" smtClean="0"/>
              <a:pPr algn="r">
                <a:spcAft>
                  <a:spcPts val="600"/>
                </a:spcAft>
              </a:pPr>
              <a:t>8</a:t>
            </a:fld>
            <a:endParaRPr lang="en-US"/>
          </a:p>
        </p:txBody>
      </p:sp>
      <p:sp>
        <p:nvSpPr>
          <p:cNvPr id="6" name="Title 3">
            <a:extLst>
              <a:ext uri="{FF2B5EF4-FFF2-40B4-BE49-F238E27FC236}">
                <a16:creationId xmlns:a16="http://schemas.microsoft.com/office/drawing/2014/main" id="{6EDDCA1F-80CE-4A0E-B3BB-89F0B793A222}"/>
              </a:ext>
            </a:extLst>
          </p:cNvPr>
          <p:cNvSpPr txBox="1">
            <a:spLocks/>
          </p:cNvSpPr>
          <p:nvPr/>
        </p:nvSpPr>
        <p:spPr>
          <a:xfrm>
            <a:off x="337370" y="5867399"/>
            <a:ext cx="1600200" cy="699183"/>
          </a:xfrm>
          <a:prstGeom prst="rect">
            <a:avLst/>
          </a:prstGeom>
          <a:solidFill>
            <a:schemeClr val="bg1"/>
          </a:solidFill>
        </p:spPr>
        <p:txBody>
          <a:bodyPr vert="horz" lIns="0" tIns="89648" rIns="0" bIns="89648" rtlCol="0" anchor="b" anchorCtr="0">
            <a:noAutofit/>
          </a:bodyPr>
          <a:lstStyle>
            <a:lvl1pPr algn="l" defTabSz="914400" rtl="0" eaLnBrk="1" latinLnBrk="0" hangingPunct="1">
              <a:lnSpc>
                <a:spcPct val="90000"/>
              </a:lnSpc>
              <a:spcBef>
                <a:spcPct val="0"/>
              </a:spcBef>
              <a:buNone/>
              <a:defRPr sz="4800" kern="1200" spc="-74" baseline="0">
                <a:solidFill>
                  <a:schemeClr val="accent1"/>
                </a:solidFill>
                <a:latin typeface="+mj-lt"/>
                <a:ea typeface="+mj-ea"/>
                <a:cs typeface="+mj-cs"/>
              </a:defRPr>
            </a:lvl1pPr>
          </a:lstStyle>
          <a:p>
            <a:endParaRPr lang="en-US" dirty="0"/>
          </a:p>
        </p:txBody>
      </p:sp>
      <p:pic>
        <p:nvPicPr>
          <p:cNvPr id="8" name="Picture 7" descr="A picture containing text, plant, tree&#10;&#10;Description automatically generated">
            <a:extLst>
              <a:ext uri="{FF2B5EF4-FFF2-40B4-BE49-F238E27FC236}">
                <a16:creationId xmlns:a16="http://schemas.microsoft.com/office/drawing/2014/main" id="{B960CBD5-34BE-466F-A707-111C56C38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57250"/>
            <a:ext cx="8915400" cy="5143500"/>
          </a:xfrm>
          <a:prstGeom prst="rect">
            <a:avLst/>
          </a:prstGeom>
        </p:spPr>
      </p:pic>
    </p:spTree>
    <p:extLst>
      <p:ext uri="{BB962C8B-B14F-4D97-AF65-F5344CB8AC3E}">
        <p14:creationId xmlns:p14="http://schemas.microsoft.com/office/powerpoint/2010/main" val="1282965871"/>
      </p:ext>
    </p:extLst>
  </p:cSld>
  <p:clrMapOvr>
    <a:masterClrMapping/>
  </p:clrMapOvr>
</p:sld>
</file>

<file path=ppt/theme/theme1.xml><?xml version="1.0" encoding="utf-8"?>
<a:theme xmlns:a="http://schemas.openxmlformats.org/drawingml/2006/main" name="PPT Template_Standard_FINAL_v1">
  <a:themeElements>
    <a:clrScheme name="Optum Sept 2016">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
    <Synchronization>Asynchronous</Synchronization>
    <Type>10003</Type>
    <SequenceNumber>10000</SequenceNumber>
    <Url/>
    <Assembly>Optum_EPI_Common, Version=1.0.0.0, Culture=neutral, PublicKeyToken=f1423e9e7790b317</Assembly>
    <Class>Optum_EPI_Common.Event_Receivers.Auditing.AuditingEvents</Class>
    <Data/>
    <Filter/>
  </Receiver>
  <Receiver>
    <Name/>
    <Synchronization>Asynchronous</Synchronization>
    <Type>10002</Type>
    <SequenceNumber>10000</SequenceNumber>
    <Url/>
    <Assembly>Optum_EPI_Common, Version=1.0.0.0, Culture=neutral, PublicKeyToken=f1423e9e7790b317</Assembly>
    <Class>Optum_EPI_Common.Event_Receivers.Auditing.AuditingEvents</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58004424D331F4FA2BCB2E6005C95DA" ma:contentTypeVersion="84" ma:contentTypeDescription="Create a new document." ma:contentTypeScope="" ma:versionID="c71591d00064976771caed60673c242e">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D4AD33-CB9A-498C-ACB0-E363CFFA380F}">
  <ds:schemaRefs>
    <ds:schemaRef ds:uri="http://schemas.microsoft.com/sharepoint/events"/>
  </ds:schemaRefs>
</ds:datastoreItem>
</file>

<file path=customXml/itemProps2.xml><?xml version="1.0" encoding="utf-8"?>
<ds:datastoreItem xmlns:ds="http://schemas.openxmlformats.org/officeDocument/2006/customXml" ds:itemID="{25ED5C46-2B6C-466C-AFA1-EE63242E5400}">
  <ds:schemaRefs>
    <ds:schemaRef ds:uri="http://schemas.microsoft.com/sharepoint/v3/contenttype/forms"/>
  </ds:schemaRefs>
</ds:datastoreItem>
</file>

<file path=customXml/itemProps3.xml><?xml version="1.0" encoding="utf-8"?>
<ds:datastoreItem xmlns:ds="http://schemas.openxmlformats.org/officeDocument/2006/customXml" ds:itemID="{F8082CB4-9A0E-44A4-8772-16826589D3F3}">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33BC419D-3D57-4505-8040-7F572E521D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2254</TotalTime>
  <Words>806</Words>
  <Application>Microsoft Office PowerPoint</Application>
  <PresentationFormat>On-screen Show (4:3)</PresentationFormat>
  <Paragraphs>78</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Consolas</vt:lpstr>
      <vt:lpstr>Wingdings</vt:lpstr>
      <vt:lpstr>PPT Template_Standard_FINAL_v1</vt:lpstr>
      <vt:lpstr>Hackathon 2.0  She-the force Hack for sustainability </vt:lpstr>
      <vt:lpstr>Agenda</vt:lpstr>
      <vt:lpstr> Agriculture Challenges during Pandemics</vt:lpstr>
      <vt:lpstr>GO FARM – Experience one day of Farming in Live !!!</vt:lpstr>
      <vt:lpstr>Plan a Day at Farm A Step Close Towards Farmers!!!</vt:lpstr>
      <vt:lpstr>Go Farm Current capabilities</vt:lpstr>
      <vt:lpstr> Go Farm– Road Map</vt:lpstr>
      <vt:lpstr> Thank you!!  </vt:lpstr>
    </vt:vector>
  </TitlesOfParts>
  <Company>UnitedHealth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Mohs, Carrie J</dc:creator>
  <cp:lastModifiedBy>Nallapareddy, Vani</cp:lastModifiedBy>
  <cp:revision>100</cp:revision>
  <dcterms:created xsi:type="dcterms:W3CDTF">2017-02-21T01:54:57Z</dcterms:created>
  <dcterms:modified xsi:type="dcterms:W3CDTF">2021-06-18T15:55:51Z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0x010100058004424D331F4FA2BCB2E6005C95DA</vt:lpwstr>
  </property>
  <property fmtid="{D5CDD505-2E9C-101B-9397-08002B2CF9AE}" pid="3" name="Subject Matter">
    <vt:lpwstr/>
  </property>
</Properties>
</file>